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62" r:id="rId4"/>
    <p:sldId id="264" r:id="rId5"/>
    <p:sldId id="265" r:id="rId6"/>
    <p:sldId id="258" r:id="rId7"/>
    <p:sldId id="259" r:id="rId8"/>
    <p:sldId id="260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75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IN" sz="4000" b="1" dirty="0" err="1">
                <a:solidFill>
                  <a:srgbClr val="7030A0"/>
                </a:solidFill>
                <a:latin typeface="Kruti Dev 010" pitchFamily="2" charset="0"/>
              </a:rPr>
              <a:t>Þlafo</a:t>
            </a:r>
            <a:r>
              <a:rPr lang="en-IN" sz="4000" b="1" dirty="0">
                <a:solidFill>
                  <a:srgbClr val="7030A0"/>
                </a:solidFill>
                <a:latin typeface="Kruti Dev 010" pitchFamily="2" charset="0"/>
              </a:rPr>
              <a:t>/</a:t>
            </a:r>
            <a:r>
              <a:rPr lang="en-IN" sz="4000" b="1" dirty="0" err="1">
                <a:solidFill>
                  <a:srgbClr val="7030A0"/>
                </a:solidFill>
                <a:latin typeface="Kruti Dev 010" pitchFamily="2" charset="0"/>
              </a:rPr>
              <a:t>kku</a:t>
            </a:r>
            <a:r>
              <a:rPr lang="en-IN" sz="4000" b="1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4000" b="1" dirty="0" err="1">
                <a:solidFill>
                  <a:srgbClr val="7030A0"/>
                </a:solidFill>
                <a:latin typeface="Kruti Dev 010" pitchFamily="2" charset="0"/>
              </a:rPr>
              <a:t>ds</a:t>
            </a:r>
            <a:r>
              <a:rPr lang="en-IN" sz="4000" b="1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4000" b="1" dirty="0" err="1">
                <a:solidFill>
                  <a:srgbClr val="7030A0"/>
                </a:solidFill>
                <a:latin typeface="Kruti Dev 010" pitchFamily="2" charset="0"/>
              </a:rPr>
              <a:t>vkyksd</a:t>
            </a:r>
            <a:r>
              <a:rPr lang="en-IN" sz="4000" b="1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4000" b="1" dirty="0" err="1">
                <a:solidFill>
                  <a:srgbClr val="7030A0"/>
                </a:solidFill>
                <a:latin typeface="Kruti Dev 010" pitchFamily="2" charset="0"/>
              </a:rPr>
              <a:t>esa</a:t>
            </a:r>
            <a:r>
              <a:rPr lang="en-IN" sz="4000" b="1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4000" b="1" dirty="0" err="1">
                <a:solidFill>
                  <a:srgbClr val="7030A0"/>
                </a:solidFill>
                <a:latin typeface="Kruti Dev 010" pitchFamily="2" charset="0"/>
              </a:rPr>
              <a:t>lsok;saß</a:t>
            </a:r>
            <a:endParaRPr lang="en-IN" sz="4000" b="1" dirty="0">
              <a:solidFill>
                <a:srgbClr val="7030A0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57400"/>
            <a:ext cx="9144000" cy="4800600"/>
          </a:xfrm>
        </p:spPr>
        <p:txBody>
          <a:bodyPr/>
          <a:lstStyle/>
          <a:p>
            <a:pPr algn="ctr"/>
            <a:r>
              <a:rPr lang="en-IN" dirty="0" err="1">
                <a:latin typeface="Kruti Dev 010" pitchFamily="2" charset="0"/>
              </a:rPr>
              <a:t>lafo</a:t>
            </a:r>
            <a:r>
              <a:rPr lang="en-IN" dirty="0">
                <a:latin typeface="Kruti Dev 010" pitchFamily="2" charset="0"/>
              </a:rPr>
              <a:t>/</a:t>
            </a:r>
            <a:r>
              <a:rPr lang="en-IN" dirty="0" err="1">
                <a:latin typeface="Kruti Dev 010" pitchFamily="2" charset="0"/>
              </a:rPr>
              <a:t>kku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dk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Hkkx</a:t>
            </a:r>
            <a:r>
              <a:rPr lang="en-IN" dirty="0">
                <a:latin typeface="Kruti Dev 010" pitchFamily="2" charset="0"/>
              </a:rPr>
              <a:t> 14] v/;k; 01 </a:t>
            </a:r>
            <a:r>
              <a:rPr lang="en-IN" dirty="0" err="1">
                <a:latin typeface="Kruti Dev 010" pitchFamily="2" charset="0"/>
              </a:rPr>
              <a:t>la?k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vkSj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jkT;ksa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ds</a:t>
            </a:r>
            <a:r>
              <a:rPr lang="en-IN" dirty="0">
                <a:latin typeface="Kruti Dev 010" pitchFamily="2" charset="0"/>
              </a:rPr>
              <a:t> v/</a:t>
            </a:r>
            <a:r>
              <a:rPr lang="en-IN" dirty="0" err="1">
                <a:latin typeface="Kruti Dev 010" pitchFamily="2" charset="0"/>
              </a:rPr>
              <a:t>khu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lsokvksa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ls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lEcfU</a:t>
            </a:r>
            <a:r>
              <a:rPr lang="en-IN" dirty="0">
                <a:latin typeface="Kruti Dev 010" pitchFamily="2" charset="0"/>
              </a:rPr>
              <a:t>/</a:t>
            </a:r>
            <a:r>
              <a:rPr lang="en-IN" dirty="0" err="1">
                <a:latin typeface="Kruti Dev 010" pitchFamily="2" charset="0"/>
              </a:rPr>
              <a:t>kr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gS</a:t>
            </a:r>
            <a:r>
              <a:rPr lang="en-IN" dirty="0">
                <a:latin typeface="Kruti Dev 010" pitchFamily="2" charset="0"/>
              </a:rPr>
              <a:t> </a:t>
            </a:r>
          </a:p>
          <a:p>
            <a:pPr algn="ctr">
              <a:buNone/>
            </a:pPr>
            <a:r>
              <a:rPr lang="en-IN" b="1" dirty="0" err="1">
                <a:solidFill>
                  <a:srgbClr val="7030A0"/>
                </a:solidFill>
                <a:latin typeface="Kruti Dev 010" pitchFamily="2" charset="0"/>
              </a:rPr>
              <a:t>vuqPNsn</a:t>
            </a:r>
            <a:r>
              <a:rPr lang="en-IN" b="1" dirty="0">
                <a:solidFill>
                  <a:srgbClr val="7030A0"/>
                </a:solidFill>
                <a:latin typeface="Kruti Dev 010" pitchFamily="2" charset="0"/>
              </a:rPr>
              <a:t> 309 </a:t>
            </a:r>
          </a:p>
          <a:p>
            <a:pPr algn="just">
              <a:buFont typeface="Wingdings" pitchFamily="2" charset="2"/>
              <a:buChar char="Ø"/>
            </a:pPr>
            <a:r>
              <a:rPr lang="en-IN" dirty="0" err="1">
                <a:solidFill>
                  <a:srgbClr val="FF0000"/>
                </a:solidFill>
                <a:latin typeface="Kruti Dev 010" pitchFamily="2" charset="0"/>
              </a:rPr>
              <a:t>la?k</a:t>
            </a:r>
            <a:r>
              <a:rPr lang="en-IN" dirty="0">
                <a:solidFill>
                  <a:srgbClr val="FF0000"/>
                </a:solidFill>
                <a:latin typeface="Kruti Dev 010" pitchFamily="2" charset="0"/>
              </a:rPr>
              <a:t> ;k </a:t>
            </a:r>
            <a:r>
              <a:rPr lang="en-IN" dirty="0" err="1">
                <a:solidFill>
                  <a:srgbClr val="FF0000"/>
                </a:solidFill>
                <a:latin typeface="Kruti Dev 010" pitchFamily="2" charset="0"/>
              </a:rPr>
              <a:t>jkT</a:t>
            </a:r>
            <a:r>
              <a:rPr lang="en-IN" dirty="0">
                <a:solidFill>
                  <a:srgbClr val="FF0000"/>
                </a:solidFill>
                <a:latin typeface="Kruti Dev 010" pitchFamily="2" charset="0"/>
              </a:rPr>
              <a:t>; </a:t>
            </a:r>
            <a:r>
              <a:rPr lang="en-IN" dirty="0" err="1">
                <a:solidFill>
                  <a:srgbClr val="FF0000"/>
                </a:solidFill>
                <a:latin typeface="Kruti Dev 010" pitchFamily="2" charset="0"/>
              </a:rPr>
              <a:t>ds</a:t>
            </a:r>
            <a:r>
              <a:rPr lang="en-IN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rgbClr val="FF0000"/>
                </a:solidFill>
                <a:latin typeface="Kruti Dev 010" pitchFamily="2" charset="0"/>
              </a:rPr>
              <a:t>O;fDr;ksa</a:t>
            </a:r>
            <a:r>
              <a:rPr lang="en-IN" dirty="0">
                <a:solidFill>
                  <a:srgbClr val="FF0000"/>
                </a:solidFill>
                <a:latin typeface="Kruti Dev 010" pitchFamily="2" charset="0"/>
              </a:rPr>
              <a:t> dh </a:t>
            </a:r>
            <a:r>
              <a:rPr lang="en-IN" dirty="0" err="1">
                <a:solidFill>
                  <a:srgbClr val="FF0000"/>
                </a:solidFill>
                <a:latin typeface="Kruti Dev 010" pitchFamily="2" charset="0"/>
              </a:rPr>
              <a:t>HkrhZ</a:t>
            </a:r>
            <a:r>
              <a:rPr lang="en-IN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rgbClr val="FF0000"/>
                </a:solidFill>
                <a:latin typeface="Kruti Dev 010" pitchFamily="2" charset="0"/>
              </a:rPr>
              <a:t>rFkk</a:t>
            </a:r>
            <a:r>
              <a:rPr lang="en-IN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rgbClr val="FF0000"/>
                </a:solidFill>
                <a:latin typeface="Kruti Dev 010" pitchFamily="2" charset="0"/>
              </a:rPr>
              <a:t>lsok</a:t>
            </a:r>
            <a:r>
              <a:rPr lang="en-IN" dirty="0">
                <a:solidFill>
                  <a:srgbClr val="FF0000"/>
                </a:solidFill>
                <a:latin typeface="Kruti Dev 010" pitchFamily="2" charset="0"/>
              </a:rPr>
              <a:t> “</a:t>
            </a:r>
            <a:r>
              <a:rPr lang="en-IN" dirty="0" err="1">
                <a:solidFill>
                  <a:srgbClr val="FF0000"/>
                </a:solidFill>
                <a:latin typeface="Kruti Dev 010" pitchFamily="2" charset="0"/>
              </a:rPr>
              <a:t>krksZa</a:t>
            </a:r>
            <a:r>
              <a:rPr lang="en-IN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rgbClr val="FF0000"/>
                </a:solidFill>
                <a:latin typeface="Kruti Dev 010" pitchFamily="2" charset="0"/>
              </a:rPr>
              <a:t>ds</a:t>
            </a:r>
            <a:r>
              <a:rPr lang="en-IN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rgbClr val="FF0000"/>
                </a:solidFill>
                <a:latin typeface="Kruti Dev 010" pitchFamily="2" charset="0"/>
              </a:rPr>
              <a:t>fofu;eu</a:t>
            </a:r>
            <a:r>
              <a:rPr lang="en-IN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rgbClr val="FF0000"/>
                </a:solidFill>
                <a:latin typeface="Kruti Dev 010" pitchFamily="2" charset="0"/>
              </a:rPr>
              <a:t>dk</a:t>
            </a:r>
            <a:r>
              <a:rPr lang="en-IN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rgbClr val="FF0000"/>
                </a:solidFill>
                <a:latin typeface="Kruti Dev 010" pitchFamily="2" charset="0"/>
              </a:rPr>
              <a:t>vf</a:t>
            </a:r>
            <a:r>
              <a:rPr lang="en-IN" dirty="0">
                <a:solidFill>
                  <a:srgbClr val="FF0000"/>
                </a:solidFill>
                <a:latin typeface="Kruti Dev 010" pitchFamily="2" charset="0"/>
              </a:rPr>
              <a:t>/</a:t>
            </a:r>
            <a:r>
              <a:rPr lang="en-IN" dirty="0" err="1">
                <a:solidFill>
                  <a:srgbClr val="FF0000"/>
                </a:solidFill>
                <a:latin typeface="Kruti Dev 010" pitchFamily="2" charset="0"/>
              </a:rPr>
              <a:t>kdkj</a:t>
            </a:r>
            <a:r>
              <a:rPr lang="en-IN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rgbClr val="FF0000"/>
                </a:solidFill>
                <a:latin typeface="Kruti Dev 010" pitchFamily="2" charset="0"/>
              </a:rPr>
              <a:t>nsrk</a:t>
            </a:r>
            <a:r>
              <a:rPr lang="en-IN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rgbClr val="FF0000"/>
                </a:solidFill>
                <a:latin typeface="Kruti Dev 010" pitchFamily="2" charset="0"/>
              </a:rPr>
              <a:t>gSA</a:t>
            </a:r>
            <a:endParaRPr lang="en-IN" dirty="0">
              <a:solidFill>
                <a:srgbClr val="FF0000"/>
              </a:solidFill>
              <a:latin typeface="Kruti Dev 010" pitchFamily="2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dirty="0" err="1">
                <a:latin typeface="Kruti Dev 010" pitchFamily="2" charset="0"/>
              </a:rPr>
              <a:t>egkefge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jkT;iky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lafo</a:t>
            </a:r>
            <a:r>
              <a:rPr lang="en-IN" dirty="0">
                <a:latin typeface="Kruti Dev 010" pitchFamily="2" charset="0"/>
              </a:rPr>
              <a:t>/</a:t>
            </a:r>
            <a:r>
              <a:rPr lang="en-IN" dirty="0" err="1">
                <a:latin typeface="Kruti Dev 010" pitchFamily="2" charset="0"/>
              </a:rPr>
              <a:t>kku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ds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mDr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vf</a:t>
            </a:r>
            <a:r>
              <a:rPr lang="en-IN" dirty="0">
                <a:latin typeface="Kruti Dev 010" pitchFamily="2" charset="0"/>
              </a:rPr>
              <a:t>/</a:t>
            </a:r>
            <a:r>
              <a:rPr lang="en-IN" dirty="0" err="1">
                <a:latin typeface="Kruti Dev 010" pitchFamily="2" charset="0"/>
              </a:rPr>
              <a:t>kdkj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dk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iz;ksx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djds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jkT</a:t>
            </a:r>
            <a:r>
              <a:rPr lang="en-IN" dirty="0">
                <a:latin typeface="Kruti Dev 010" pitchFamily="2" charset="0"/>
              </a:rPr>
              <a:t>; </a:t>
            </a:r>
            <a:r>
              <a:rPr lang="en-IN" dirty="0" err="1">
                <a:latin typeface="Kruti Dev 010" pitchFamily="2" charset="0"/>
              </a:rPr>
              <a:t>ds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fofHkUu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foHkkxksa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gsrq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HkrhZ</a:t>
            </a:r>
            <a:r>
              <a:rPr lang="en-IN" dirty="0">
                <a:latin typeface="Kruti Dev 010" pitchFamily="2" charset="0"/>
              </a:rPr>
              <a:t> dh </a:t>
            </a:r>
            <a:r>
              <a:rPr lang="en-IN" dirty="0" err="1">
                <a:latin typeface="Kruti Dev 010" pitchFamily="2" charset="0"/>
              </a:rPr>
              <a:t>fu;ekoyh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cukrs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gSaA</a:t>
            </a:r>
            <a:endParaRPr lang="en-IN" dirty="0">
              <a:latin typeface="Kruti Dev 010" pitchFamily="2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vkpj.k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fu;ekoyh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]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T;s’Brk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fu;ekoyh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]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pfj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=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izfof’V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fu;ekoyh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]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LFkk;hdj.k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fu;ekoyh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vkfn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lafo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/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kku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ds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vuqPNsn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 309 dh “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kfDr;ksa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dk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iz;ksx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djrs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gq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,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jkT;iky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 }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kjk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cuokbZ</a:t>
            </a:r>
            <a:r>
              <a:rPr lang="en-IN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6"/>
                </a:solidFill>
                <a:latin typeface="Kruti Dev 010" pitchFamily="2" charset="0"/>
              </a:rPr>
              <a:t>x;hA</a:t>
            </a:r>
            <a:endParaRPr lang="en-IN" dirty="0">
              <a:solidFill>
                <a:schemeClr val="accent6"/>
              </a:solidFill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3237"/>
            <a:ext cx="8229600" cy="5897563"/>
          </a:xfrm>
        </p:spPr>
        <p:txBody>
          <a:bodyPr>
            <a:normAutofit/>
          </a:bodyPr>
          <a:lstStyle/>
          <a:p>
            <a:pPr>
              <a:buNone/>
            </a:pPr>
            <a:endParaRPr lang="en-IN" sz="3600" dirty="0">
              <a:latin typeface="Kruti Dev 010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n-IN" sz="2800" dirty="0">
                <a:latin typeface="Kruti Dev 010" pitchFamily="2" charset="0"/>
              </a:rPr>
              <a:t>4 ¼2½ </a:t>
            </a:r>
            <a:r>
              <a:rPr lang="en-IN" sz="2800" dirty="0" err="1">
                <a:latin typeface="Kruti Dev 010" pitchFamily="2" charset="0"/>
              </a:rPr>
              <a:t>ljdkjh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lsod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ftlds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fo</a:t>
            </a:r>
            <a:r>
              <a:rPr lang="en-IN" sz="2800" dirty="0">
                <a:latin typeface="Kruti Dev 010" pitchFamily="2" charset="0"/>
              </a:rPr>
              <a:t>#) </a:t>
            </a:r>
            <a:r>
              <a:rPr lang="en-IN" sz="2800" dirty="0" err="1">
                <a:latin typeface="Kruti Dev 010" pitchFamily="2" charset="0"/>
              </a:rPr>
              <a:t>vFkok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laca</a:t>
            </a:r>
            <a:r>
              <a:rPr lang="en-IN" sz="2800" dirty="0">
                <a:latin typeface="Kruti Dev 010" pitchFamily="2" charset="0"/>
              </a:rPr>
              <a:t>/k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dksbZ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vkijkf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rgr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vUos’k.k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fopkj.k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mldh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ljdkjh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:</a:t>
            </a:r>
            <a:r>
              <a:rPr lang="en-IN" sz="2800" dirty="0" err="1">
                <a:latin typeface="Kruti Dev 010" pitchFamily="2" charset="0"/>
              </a:rPr>
              <a:t>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fLFkfr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lacaf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vFkok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ftlls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mlds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drZO;ksa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fuoZgu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ck/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kk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mRiUu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gksus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laHkkouk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gS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vFkok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ftlesa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uSfrd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v/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kerk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vUrxZLr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gS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rks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fu;qDr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izkf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vFkok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,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slk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izkf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tks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mDr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dkfeZd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fuyEcu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djus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dh “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kfDr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j[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krk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gS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mlds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foosd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lacaf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dkfeZd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lekIr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gksus</a:t>
            </a:r>
            <a:r>
              <a:rPr lang="en-IN" sz="2800" dirty="0">
                <a:latin typeface="Kruti Dev 010" pitchFamily="2" charset="0"/>
              </a:rPr>
              <a:t> rd </a:t>
            </a:r>
            <a:r>
              <a:rPr lang="en-IN" sz="2800" dirty="0" err="1">
                <a:latin typeface="Kruti Dev 010" pitchFamily="2" charset="0"/>
              </a:rPr>
              <a:t>fuyfEcr</a:t>
            </a:r>
            <a:r>
              <a:rPr lang="en-IN" sz="2800" dirty="0">
                <a:latin typeface="Kruti Dev 010" pitchFamily="2" charset="0"/>
              </a:rPr>
              <a:t> j[k </a:t>
            </a:r>
            <a:r>
              <a:rPr lang="en-IN" sz="2800" dirty="0" err="1">
                <a:latin typeface="Kruti Dev 010" pitchFamily="2" charset="0"/>
              </a:rPr>
              <a:t>ldsA</a:t>
            </a:r>
            <a:r>
              <a:rPr lang="en-IN" sz="2800" dirty="0">
                <a:latin typeface="Kruti Dev 010" pitchFamily="2" charset="0"/>
              </a:rPr>
              <a:t> </a:t>
            </a:r>
            <a:endParaRPr lang="en-IN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4237"/>
            <a:ext cx="8229600" cy="5592763"/>
          </a:xfrm>
        </p:spPr>
        <p:txBody>
          <a:bodyPr>
            <a:normAutofit/>
          </a:bodyPr>
          <a:lstStyle/>
          <a:p>
            <a:endParaRPr lang="en-IN" sz="2800" dirty="0">
              <a:latin typeface="Kruti Dev 010" pitchFamily="2" charset="0"/>
            </a:endParaRPr>
          </a:p>
          <a:p>
            <a:pPr algn="just"/>
            <a:r>
              <a:rPr lang="en-IN" sz="2800" dirty="0">
                <a:latin typeface="Kruti Dev 010" pitchFamily="2" charset="0"/>
              </a:rPr>
              <a:t>4 ¼3½] ^d* ;fn </a:t>
            </a:r>
            <a:r>
              <a:rPr lang="en-IN" sz="2800" dirty="0" err="1">
                <a:latin typeface="Kruti Dev 010" pitchFamily="2" charset="0"/>
              </a:rPr>
              <a:t>dksbZ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ljdkjh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dkfeZd</a:t>
            </a:r>
            <a:r>
              <a:rPr lang="en-IN" sz="2800" dirty="0">
                <a:latin typeface="Kruti Dev 010" pitchFamily="2" charset="0"/>
              </a:rPr>
              <a:t> 48 ?</a:t>
            </a:r>
            <a:r>
              <a:rPr lang="en-IN" sz="2800" dirty="0" err="1">
                <a:latin typeface="Kruti Dev 010" pitchFamily="2" charset="0"/>
              </a:rPr>
              <a:t>k.Vs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vof</a:t>
            </a:r>
            <a:r>
              <a:rPr lang="en-IN" sz="2800" dirty="0">
                <a:latin typeface="Kruti Dev 010" pitchFamily="2" charset="0"/>
              </a:rPr>
              <a:t>/k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fy</a:t>
            </a:r>
            <a:r>
              <a:rPr lang="en-IN" sz="2800" dirty="0">
                <a:latin typeface="Kruti Dev 010" pitchFamily="2" charset="0"/>
              </a:rPr>
              <a:t>, </a:t>
            </a:r>
            <a:r>
              <a:rPr lang="en-IN" sz="2800" dirty="0" err="1">
                <a:latin typeface="Kruti Dev 010" pitchFamily="2" charset="0"/>
              </a:rPr>
              <a:t>vfHkj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fu#) </a:t>
            </a:r>
            <a:r>
              <a:rPr lang="en-IN" sz="2800" dirty="0" err="1">
                <a:latin typeface="Kruti Dev 010" pitchFamily="2" charset="0"/>
              </a:rPr>
              <a:t>jgk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</a:t>
            </a:r>
            <a:endParaRPr lang="en-IN" sz="2000" dirty="0">
              <a:latin typeface="Kruti Dev 010" pitchFamily="2" charset="0"/>
            </a:endParaRPr>
          </a:p>
          <a:p>
            <a:pPr>
              <a:buNone/>
            </a:pPr>
            <a:r>
              <a:rPr lang="en-IN" sz="2800" dirty="0">
                <a:latin typeface="Kruti Dev 010" pitchFamily="2" charset="0"/>
                <a:cs typeface="Times New Roman" pitchFamily="18" charset="0"/>
              </a:rPr>
              <a:t>	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fujks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/k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vkijkf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/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kd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vkjksi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ij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gS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;k</a:t>
            </a:r>
            <a:endParaRPr lang="en-IN" sz="2000" dirty="0">
              <a:latin typeface="Kruti Dev 010" pitchFamily="2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>
                <a:latin typeface="Kruti Dev 010" pitchFamily="2" charset="0"/>
                <a:cs typeface="Times New Roman" pitchFamily="18" charset="0"/>
              </a:rPr>
              <a:t>	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fujks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/k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vU;Fkk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fd;k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x;k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gks</a:t>
            </a:r>
            <a:endParaRPr lang="en-IN" sz="2000" dirty="0">
              <a:latin typeface="Kruti Dev 010" pitchFamily="2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IN" sz="2800" dirty="0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	l{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ke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izkf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/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kdkjh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ds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vkns”k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 }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kjk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fujks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/k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ds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fnukad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ls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fuyfEcr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 le&gt;k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tk;sxkA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IN" sz="2000" dirty="0">
              <a:latin typeface="Kruti Dev 010" pitchFamily="2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vk”k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;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gS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fd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fuyEcu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gsrq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l{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ke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izkf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/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kdkjh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dks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vius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v/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khuLFk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dkfeZd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dks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fujks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/k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vof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/k 48 ?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k.Vs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ls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vf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/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kd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gksus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ij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rRdky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izHkko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ls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fuyEcu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vkns”k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ikfjr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dj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nsus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IN" sz="2800" dirty="0" err="1">
                <a:latin typeface="Kruti Dev 010" pitchFamily="2" charset="0"/>
                <a:cs typeface="Times New Roman" pitchFamily="18" charset="0"/>
              </a:rPr>
              <a:t>pkfg,A</a:t>
            </a:r>
            <a:r>
              <a:rPr lang="en-IN" sz="2800" dirty="0">
                <a:latin typeface="Kruti Dev 010" pitchFamily="2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6637"/>
            <a:ext cx="8229600" cy="5745163"/>
          </a:xfrm>
        </p:spPr>
        <p:txBody>
          <a:bodyPr>
            <a:normAutofit/>
          </a:bodyPr>
          <a:lstStyle/>
          <a:p>
            <a:endParaRPr lang="en-IN" sz="2800" dirty="0">
              <a:latin typeface="Kruti Dev 010" pitchFamily="2" charset="0"/>
            </a:endParaRPr>
          </a:p>
          <a:p>
            <a:pPr algn="just"/>
            <a:r>
              <a:rPr lang="en-IN" sz="2800" dirty="0">
                <a:latin typeface="Kruti Dev 010" pitchFamily="2" charset="0"/>
              </a:rPr>
              <a:t>4 ¼3½] ^[k* &amp; 4 ¼3½] ^d*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vuqlkj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fuyafcr</a:t>
            </a:r>
            <a:r>
              <a:rPr lang="en-IN" sz="2800" dirty="0">
                <a:latin typeface="Kruti Dev 010" pitchFamily="2" charset="0"/>
              </a:rPr>
              <a:t> le&gt;k </a:t>
            </a:r>
            <a:r>
              <a:rPr lang="en-IN" sz="2800" dirty="0" err="1">
                <a:latin typeface="Kruti Dev 010" pitchFamily="2" charset="0"/>
              </a:rPr>
              <a:t>x;k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dkfeZd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vfHkj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eqDr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</a:t>
            </a:r>
            <a:r>
              <a:rPr lang="en-IN" sz="2800" dirty="0">
                <a:latin typeface="Kruti Dev 010" pitchFamily="2" charset="0"/>
              </a:rPr>
              <a:t>, </a:t>
            </a:r>
            <a:r>
              <a:rPr lang="en-IN" sz="2800" dirty="0" err="1">
                <a:latin typeface="Kruti Dev 010" pitchFamily="2" charset="0"/>
              </a:rPr>
              <a:t>tkus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i”pkr</a:t>
            </a:r>
            <a:r>
              <a:rPr lang="en-IN" sz="2800" dirty="0">
                <a:latin typeface="Kruti Dev 010" pitchFamily="2" charset="0"/>
              </a:rPr>
              <a:t>~ </a:t>
            </a:r>
            <a:r>
              <a:rPr lang="en-IN" sz="2800" dirty="0" err="1">
                <a:latin typeface="Kruti Dev 010" pitchFamily="2" charset="0"/>
              </a:rPr>
              <a:t>vius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fujks</a:t>
            </a:r>
            <a:r>
              <a:rPr lang="en-IN" sz="2800" dirty="0">
                <a:latin typeface="Kruti Dev 010" pitchFamily="2" charset="0"/>
              </a:rPr>
              <a:t>/k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ckjs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l{</a:t>
            </a:r>
            <a:r>
              <a:rPr lang="en-IN" sz="2800" dirty="0" err="1">
                <a:latin typeface="Kruti Dev 010" pitchFamily="2" charset="0"/>
              </a:rPr>
              <a:t>ke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fyf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:</a:t>
            </a:r>
            <a:r>
              <a:rPr lang="en-IN" sz="2800" dirty="0" err="1">
                <a:latin typeface="Kruti Dev 010" pitchFamily="2" charset="0"/>
              </a:rPr>
              <a:t>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lwfpr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djsxk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rFkk</a:t>
            </a:r>
            <a:r>
              <a:rPr lang="en-IN" sz="2800" dirty="0">
                <a:latin typeface="Kruti Dev 010" pitchFamily="2" charset="0"/>
              </a:rPr>
              <a:t> le&gt;s </a:t>
            </a:r>
            <a:r>
              <a:rPr lang="en-IN" sz="2800" dirty="0" err="1">
                <a:latin typeface="Kruti Dev 010" pitchFamily="2" charset="0"/>
              </a:rPr>
              <a:t>x;s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fuyEcu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fo</a:t>
            </a:r>
            <a:r>
              <a:rPr lang="en-IN" sz="2800" dirty="0">
                <a:latin typeface="Kruti Dev 010" pitchFamily="2" charset="0"/>
              </a:rPr>
              <a:t>#) </a:t>
            </a:r>
            <a:r>
              <a:rPr lang="en-IN" sz="2800" dirty="0" err="1">
                <a:latin typeface="Kruti Dev 010" pitchFamily="2" charset="0"/>
              </a:rPr>
              <a:t>vH;kosnu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Hkh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djsxkA</a:t>
            </a:r>
            <a:endParaRPr lang="en-IN" sz="2800" dirty="0">
              <a:latin typeface="Kruti Dev 010" pitchFamily="2" charset="0"/>
            </a:endParaRPr>
          </a:p>
          <a:p>
            <a:pPr algn="just">
              <a:buNone/>
            </a:pPr>
            <a:endParaRPr lang="en-IN" sz="2800" dirty="0">
              <a:latin typeface="Kruti Dev 010" pitchFamily="2" charset="0"/>
            </a:endParaRPr>
          </a:p>
          <a:p>
            <a:pPr algn="just"/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l{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ke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izkf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izdj.k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lacaf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kr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rF;ksa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vkSj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ifjfLFkfr;ksa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rFkk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fo|eku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fu;eksa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vkyksd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vH;kosnu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ij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fopkj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djsxk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rFkk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vfHkj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kk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eqDr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gksus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fnukad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le&gt;s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x;s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fuyEcu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tkjh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j[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kus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ckjs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mldk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izfr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lagj.k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mikarj.k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djus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fy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,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mfpr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vkns”k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ikfjr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djsxkA</a:t>
            </a:r>
            <a:endParaRPr lang="en-IN" sz="2800" dirty="0">
              <a:solidFill>
                <a:schemeClr val="accent5"/>
              </a:solidFill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897563"/>
          </a:xfrm>
        </p:spPr>
        <p:txBody>
          <a:bodyPr>
            <a:normAutofit fontScale="92500"/>
          </a:bodyPr>
          <a:lstStyle/>
          <a:p>
            <a:pPr algn="just"/>
            <a:r>
              <a:rPr lang="en-IN" sz="2800" dirty="0">
                <a:latin typeface="Kruti Dev 010" pitchFamily="2" charset="0"/>
              </a:rPr>
              <a:t>4 ¼4½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ljdkjh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;fn fl) </a:t>
            </a:r>
            <a:r>
              <a:rPr lang="en-IN" sz="2800" dirty="0" err="1">
                <a:latin typeface="Kruti Dev 010" pitchFamily="2" charset="0"/>
              </a:rPr>
              <a:t>nks’k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Bgjk;k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rFkk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mldh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dkjkokl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vof</a:t>
            </a:r>
            <a:r>
              <a:rPr lang="en-IN" sz="2800" dirty="0">
                <a:latin typeface="Kruti Dev 010" pitchFamily="2" charset="0"/>
              </a:rPr>
              <a:t>/k 48 ?</a:t>
            </a:r>
            <a:r>
              <a:rPr lang="en-IN" sz="2800" dirty="0" err="1">
                <a:latin typeface="Kruti Dev 010" pitchFamily="2" charset="0"/>
              </a:rPr>
              <a:t>k.Vs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rFkk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mls</a:t>
            </a:r>
            <a:r>
              <a:rPr lang="en-IN" sz="2800" dirty="0">
                <a:latin typeface="Kruti Dev 010" pitchFamily="2" charset="0"/>
              </a:rPr>
              <a:t> fl) </a:t>
            </a:r>
            <a:r>
              <a:rPr lang="en-IN" sz="2800" dirty="0" err="1">
                <a:latin typeface="Kruti Dev 010" pitchFamily="2" charset="0"/>
              </a:rPr>
              <a:t>nks’k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QyLo:i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rRdky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inP;qr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ugha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x;k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rks</a:t>
            </a:r>
            <a:r>
              <a:rPr lang="en-IN" sz="2800" dirty="0">
                <a:latin typeface="Kruti Dev 010" pitchFamily="2" charset="0"/>
              </a:rPr>
              <a:t> fl) </a:t>
            </a:r>
            <a:r>
              <a:rPr lang="en-IN" sz="2800" dirty="0" err="1">
                <a:latin typeface="Kruti Dev 010" pitchFamily="2" charset="0"/>
              </a:rPr>
              <a:t>nks’k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Bgjk;s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tkus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frfFk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fuyEcu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gsrq</a:t>
            </a:r>
            <a:r>
              <a:rPr lang="en-IN" sz="2800" dirty="0">
                <a:latin typeface="Kruti Dev 010" pitchFamily="2" charset="0"/>
              </a:rPr>
              <a:t> l{</a:t>
            </a:r>
            <a:r>
              <a:rPr lang="en-IN" sz="2800" dirty="0" err="1">
                <a:latin typeface="Kruti Dev 010" pitchFamily="2" charset="0"/>
              </a:rPr>
              <a:t>ke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vkns”k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fuyEcu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v/</a:t>
            </a:r>
            <a:r>
              <a:rPr lang="en-IN" sz="2800" dirty="0" err="1">
                <a:latin typeface="Kruti Dev 010" pitchFamily="2" charset="0"/>
              </a:rPr>
              <a:t>khu</a:t>
            </a:r>
            <a:r>
              <a:rPr lang="en-IN" sz="2800" dirty="0">
                <a:latin typeface="Kruti Dev 010" pitchFamily="2" charset="0"/>
              </a:rPr>
              <a:t> j[</a:t>
            </a:r>
            <a:r>
              <a:rPr lang="en-IN" sz="2800" dirty="0" err="1">
                <a:latin typeface="Kruti Dev 010" pitchFamily="2" charset="0"/>
              </a:rPr>
              <a:t>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x;k</a:t>
            </a:r>
            <a:r>
              <a:rPr lang="en-IN" sz="2800" dirty="0">
                <a:latin typeface="Kruti Dev 010" pitchFamily="2" charset="0"/>
              </a:rPr>
              <a:t> le&gt;k </a:t>
            </a:r>
            <a:r>
              <a:rPr lang="en-IN" sz="2800" dirty="0" err="1">
                <a:latin typeface="Kruti Dev 010" pitchFamily="2" charset="0"/>
              </a:rPr>
              <a:t>tk;sxkA</a:t>
            </a:r>
            <a:r>
              <a:rPr lang="en-IN" sz="2800" dirty="0">
                <a:latin typeface="Kruti Dev 010" pitchFamily="2" charset="0"/>
              </a:rPr>
              <a:t> </a:t>
            </a:r>
          </a:p>
          <a:p>
            <a:pPr algn="just"/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4 ¼5½ ;fn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ljdkjh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lsod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ij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vkjksfir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inP;qfr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lsok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gVk;s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tkus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dh “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kkfLr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vihy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iquZfoyksdu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vikLr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dj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nh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tk;s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vkSj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ekeys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tkap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dk;Zokgh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fy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,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vU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;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funsZ”kksa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lkFk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izsf’kr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dj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fn;k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tk;s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rc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	^d* ;fn </a:t>
            </a:r>
            <a:r>
              <a:rPr lang="en-IN" sz="2800" dirty="0" err="1">
                <a:latin typeface="Kruti Dev 010" pitchFamily="2" charset="0"/>
              </a:rPr>
              <a:t>lk</a:t>
            </a:r>
            <a:r>
              <a:rPr lang="en-IN" sz="2800" dirty="0">
                <a:latin typeface="Kruti Dev 010" pitchFamily="2" charset="0"/>
              </a:rPr>
              <a:t>{; fn, </a:t>
            </a:r>
            <a:r>
              <a:rPr lang="en-IN" sz="2800" dirty="0" err="1">
                <a:latin typeface="Kruti Dev 010" pitchFamily="2" charset="0"/>
              </a:rPr>
              <a:t>tkus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Bhd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iwoZ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fuyEcu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v/</a:t>
            </a:r>
            <a:r>
              <a:rPr lang="en-IN" sz="2800" dirty="0" err="1">
                <a:latin typeface="Kruti Dev 010" pitchFamily="2" charset="0"/>
              </a:rPr>
              <a:t>khu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mlds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fuyEcu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vkns”k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mi;qZDr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funsZ”kksa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v/</a:t>
            </a:r>
            <a:r>
              <a:rPr lang="en-IN" sz="2800" dirty="0" err="1">
                <a:latin typeface="Kruti Dev 010" pitchFamily="2" charset="0"/>
              </a:rPr>
              <a:t>khu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jgrs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gq</a:t>
            </a:r>
            <a:r>
              <a:rPr lang="en-IN" sz="2800" dirty="0">
                <a:latin typeface="Kruti Dev 010" pitchFamily="2" charset="0"/>
              </a:rPr>
              <a:t>, </a:t>
            </a:r>
            <a:r>
              <a:rPr lang="en-IN" sz="2800" dirty="0" err="1">
                <a:latin typeface="Kruti Dev 010" pitchFamily="2" charset="0"/>
              </a:rPr>
              <a:t>inP;qr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gVkus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ewy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vkns”k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fnukad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fujUrj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ykxw</a:t>
            </a:r>
            <a:r>
              <a:rPr lang="en-IN" sz="2800" dirty="0">
                <a:latin typeface="Kruti Dev 010" pitchFamily="2" charset="0"/>
              </a:rPr>
              <a:t> le&gt;k </a:t>
            </a:r>
            <a:r>
              <a:rPr lang="en-IN" sz="2800" dirty="0" err="1">
                <a:latin typeface="Kruti Dev 010" pitchFamily="2" charset="0"/>
              </a:rPr>
              <a:t>tk;sxkA</a:t>
            </a:r>
            <a:endParaRPr lang="en-IN" sz="2800" dirty="0">
              <a:latin typeface="Kruti Dev 010" pitchFamily="2" charset="0"/>
            </a:endParaRP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	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^[k* ;fn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dkfeZd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fuyEcu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v/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khu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ugha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Fkk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rks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mijksDr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n”kk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fuyacu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v/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khu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j[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x;k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le&gt;k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tk;sxkA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endParaRPr lang="en-IN" sz="28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sz="2800" dirty="0">
                <a:latin typeface="Kruti Dev 010" pitchFamily="2" charset="0"/>
              </a:rPr>
              <a:t>4 ¼6½ </a:t>
            </a:r>
            <a:r>
              <a:rPr lang="en-IN" sz="2800" dirty="0" err="1">
                <a:latin typeface="Kruti Dev 010" pitchFamily="2" charset="0"/>
              </a:rPr>
              <a:t>tgka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ljdkjh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vkjksfir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inP;qfr</a:t>
            </a:r>
            <a:r>
              <a:rPr lang="en-IN" sz="2800" dirty="0">
                <a:latin typeface="Kruti Dev 010" pitchFamily="2" charset="0"/>
              </a:rPr>
              <a:t> ;k in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gVkus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U;k;ky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;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}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kjk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vikLr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fn;k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tk;s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;k “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kwU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;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fn;k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tk;s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rks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fu;qDr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izkf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izdj.k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ifjfLFkfr;ksa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fopkj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“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kkfLr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tks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ewy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: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vkjksfir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Fkh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] dh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vxzsrj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tkap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djus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fofu”pr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djs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rks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os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vfHkdFku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vius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ewy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: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mUgsa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Li’V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fn;k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tk;s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muds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Hkkx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yksi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fn;k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tk;s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rks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>
                <a:latin typeface="Kruti Dev 010" pitchFamily="2" charset="0"/>
              </a:rPr>
              <a:t>^d* ;fn “</a:t>
            </a:r>
            <a:r>
              <a:rPr lang="en-IN" sz="2800" dirty="0" err="1">
                <a:latin typeface="Kruti Dev 010" pitchFamily="2" charset="0"/>
              </a:rPr>
              <a:t>kkfLr</a:t>
            </a:r>
            <a:r>
              <a:rPr lang="en-IN" sz="2800" dirty="0">
                <a:latin typeface="Kruti Dev 010" pitchFamily="2" charset="0"/>
              </a:rPr>
              <a:t> fn, </a:t>
            </a:r>
            <a:r>
              <a:rPr lang="en-IN" sz="2800" dirty="0" err="1">
                <a:latin typeface="Kruti Dev 010" pitchFamily="2" charset="0"/>
              </a:rPr>
              <a:t>tkus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Bhd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iwoZ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dkfeZd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fuyEcu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mlds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fuyacu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vkns”k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fu;qDr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izkf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Hkh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funs”k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v/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khu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jgrs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gq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,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inP;qfr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gVk;s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tkus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ewy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vkns”k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fnukad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ls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fujarj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izo`Ùk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le&gt;k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tk;sxkA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>
                <a:latin typeface="Kruti Dev 010" pitchFamily="2" charset="0"/>
              </a:rPr>
              <a:t>^[k* ;fn </a:t>
            </a:r>
            <a:r>
              <a:rPr lang="en-IN" sz="2800" dirty="0" err="1">
                <a:latin typeface="Kruti Dev 010" pitchFamily="2" charset="0"/>
              </a:rPr>
              <a:t>fuyacu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v/</a:t>
            </a:r>
            <a:r>
              <a:rPr lang="en-IN" sz="2800" dirty="0" err="1">
                <a:latin typeface="Kruti Dev 010" pitchFamily="2" charset="0"/>
              </a:rPr>
              <a:t>khu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ugha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inP;qfr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gVkus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ewy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fnukad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fuyacu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v/</a:t>
            </a:r>
            <a:r>
              <a:rPr lang="en-IN" sz="2800" dirty="0" err="1">
                <a:latin typeface="Kruti Dev 010" pitchFamily="2" charset="0"/>
              </a:rPr>
              <a:t>khu</a:t>
            </a:r>
            <a:r>
              <a:rPr lang="en-IN" sz="2800" dirty="0">
                <a:latin typeface="Kruti Dev 010" pitchFamily="2" charset="0"/>
              </a:rPr>
              <a:t> j[</a:t>
            </a:r>
            <a:r>
              <a:rPr lang="en-IN" sz="2800" dirty="0" err="1">
                <a:latin typeface="Kruti Dev 010" pitchFamily="2" charset="0"/>
              </a:rPr>
              <a:t>kk</a:t>
            </a:r>
            <a:r>
              <a:rPr lang="en-IN" sz="2800" dirty="0">
                <a:latin typeface="Kruti Dev 010" pitchFamily="2" charset="0"/>
              </a:rPr>
              <a:t> le&gt;k </a:t>
            </a:r>
            <a:r>
              <a:rPr lang="en-IN" sz="2800" dirty="0" err="1">
                <a:latin typeface="Kruti Dev 010" pitchFamily="2" charset="0"/>
              </a:rPr>
              <a:t>tk;sxkA</a:t>
            </a:r>
            <a:endParaRPr lang="en-IN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562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latin typeface="Kruti Dev 010" pitchFamily="2" charset="0"/>
              </a:rPr>
              <a:t>4 ¼7½ ;fn </a:t>
            </a:r>
            <a:r>
              <a:rPr lang="en-IN" sz="2800" dirty="0" err="1">
                <a:latin typeface="Kruti Dev 010" pitchFamily="2" charset="0"/>
              </a:rPr>
              <a:t>dksbZ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ljdkjh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dkfeZd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vuq”kklfud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dk;Zokgh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laca</a:t>
            </a:r>
            <a:r>
              <a:rPr lang="en-IN" sz="2800" dirty="0">
                <a:latin typeface="Kruti Dev 010" pitchFamily="2" charset="0"/>
              </a:rPr>
              <a:t>/k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vU;Fkk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fuyafcr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tk;s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;k le&gt;k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tk;s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rFkk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fuyacu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nkSjku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,d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vU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;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vuq”kklfud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dk;Zokgh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izkjaHk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dj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nh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tk;s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mDr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fLFkfr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fuyacu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djus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gsrq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l{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ke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izkf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}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kjk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dkj.k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vfHkfyf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[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kr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djds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;g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funsZ”k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fn,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tk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ldsaxs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fd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og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ljdkjh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rc</a:t>
            </a:r>
            <a:r>
              <a:rPr lang="en-IN" sz="2800" dirty="0">
                <a:latin typeface="Kruti Dev 010" pitchFamily="2" charset="0"/>
              </a:rPr>
              <a:t> rd </a:t>
            </a:r>
            <a:r>
              <a:rPr lang="en-IN" sz="2800" dirty="0" err="1">
                <a:latin typeface="Kruti Dev 010" pitchFamily="2" charset="0"/>
              </a:rPr>
              <a:t>fuyafcr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jgsxk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tc</a:t>
            </a:r>
            <a:r>
              <a:rPr lang="en-IN" sz="2800" dirty="0">
                <a:latin typeface="Kruti Dev 010" pitchFamily="2" charset="0"/>
              </a:rPr>
              <a:t> rd ,</a:t>
            </a:r>
            <a:r>
              <a:rPr lang="en-IN" sz="2800" dirty="0" err="1">
                <a:latin typeface="Kruti Dev 010" pitchFamily="2" charset="0"/>
              </a:rPr>
              <a:t>slh</a:t>
            </a:r>
            <a:r>
              <a:rPr lang="en-IN" sz="2800" dirty="0">
                <a:latin typeface="Kruti Dev 010" pitchFamily="2" charset="0"/>
              </a:rPr>
              <a:t> le{k ;k </a:t>
            </a:r>
            <a:r>
              <a:rPr lang="en-IN" sz="2800" dirty="0" err="1">
                <a:latin typeface="Kruti Dev 010" pitchFamily="2" charset="0"/>
              </a:rPr>
              <a:t>dksbZ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dk;Zokgh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lekIr</a:t>
            </a:r>
            <a:r>
              <a:rPr lang="en-IN" sz="2800" dirty="0">
                <a:latin typeface="Kruti Dev 010" pitchFamily="2" charset="0"/>
              </a:rPr>
              <a:t> u </a:t>
            </a:r>
            <a:r>
              <a:rPr lang="en-IN" sz="2800" dirty="0" err="1">
                <a:latin typeface="Kruti Dev 010" pitchFamily="2" charset="0"/>
              </a:rPr>
              <a:t>dj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nh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tk;sA</a:t>
            </a:r>
            <a:r>
              <a:rPr lang="en-IN" sz="2800" dirty="0">
                <a:latin typeface="Kruti Dev 010" pitchFamily="2" charset="0"/>
              </a:rPr>
              <a:t> </a:t>
            </a:r>
          </a:p>
          <a:p>
            <a:pPr algn="just"/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4 ¼8½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fu;e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4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v/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khu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fuyafcr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dksbZ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Hkh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ljdkjh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dkfeZd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rc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rd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fuyafcr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le&gt;k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tk;sxk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tc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rd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fd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l{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ke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izkf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}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kjk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fuyacu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vkns”k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mikarfjr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(Modified)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izfrlaxr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(Revoked) 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u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dj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fn;k</a:t>
            </a:r>
            <a:r>
              <a:rPr lang="en-IN" sz="2800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6"/>
                </a:solidFill>
                <a:latin typeface="Kruti Dev 010" pitchFamily="2" charset="0"/>
              </a:rPr>
              <a:t>tk;sA</a:t>
            </a:r>
            <a:endParaRPr lang="en-IN" sz="2800" dirty="0">
              <a:solidFill>
                <a:schemeClr val="accent6"/>
              </a:solidFill>
              <a:latin typeface="Kruti Dev 010" pitchFamily="2" charset="0"/>
            </a:endParaRPr>
          </a:p>
          <a:p>
            <a:pPr algn="just"/>
            <a:r>
              <a:rPr lang="en-IN" sz="2800" dirty="0">
                <a:latin typeface="Kruti Dev 010" pitchFamily="2" charset="0"/>
              </a:rPr>
              <a:t>4 ¼9½ </a:t>
            </a:r>
            <a:r>
              <a:rPr lang="en-IN" sz="2800" dirty="0" err="1">
                <a:latin typeface="Kruti Dev 010" pitchFamily="2" charset="0"/>
              </a:rPr>
              <a:t>fu;e</a:t>
            </a:r>
            <a:r>
              <a:rPr lang="en-IN" sz="2800" dirty="0">
                <a:latin typeface="Kruti Dev 010" pitchFamily="2" charset="0"/>
              </a:rPr>
              <a:t> 4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v/</a:t>
            </a:r>
            <a:r>
              <a:rPr lang="en-IN" sz="2800" dirty="0" err="1">
                <a:latin typeface="Kruti Dev 010" pitchFamily="2" charset="0"/>
              </a:rPr>
              <a:t>khu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fuyafcr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ljdkjh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dkfeZd</a:t>
            </a:r>
            <a:r>
              <a:rPr lang="en-IN" sz="2800" dirty="0">
                <a:latin typeface="Kruti Dev 010" pitchFamily="2" charset="0"/>
              </a:rPr>
              <a:t> ^</a:t>
            </a:r>
            <a:r>
              <a:rPr lang="en-IN" sz="2800" dirty="0" err="1">
                <a:latin typeface="Kruti Dev 010" pitchFamily="2" charset="0"/>
              </a:rPr>
              <a:t>foÙkh</a:t>
            </a:r>
            <a:r>
              <a:rPr lang="en-IN" sz="2800" dirty="0">
                <a:latin typeface="Kruti Dev 010" pitchFamily="2" charset="0"/>
              </a:rPr>
              <a:t>; </a:t>
            </a:r>
            <a:r>
              <a:rPr lang="en-IN" sz="2800" dirty="0" err="1">
                <a:latin typeface="Kruti Dev 010" pitchFamily="2" charset="0"/>
              </a:rPr>
              <a:t>gLr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iqfLrdk</a:t>
            </a:r>
            <a:r>
              <a:rPr lang="en-IN" sz="2800" dirty="0">
                <a:latin typeface="Kruti Dev 010" pitchFamily="2" charset="0"/>
              </a:rPr>
              <a:t>* [k.M&amp;2 </a:t>
            </a:r>
            <a:r>
              <a:rPr lang="en-IN" sz="2800" dirty="0" err="1">
                <a:latin typeface="Kruti Dev 010" pitchFamily="2" charset="0"/>
              </a:rPr>
              <a:t>Hkkx</a:t>
            </a:r>
            <a:r>
              <a:rPr lang="en-IN" sz="2800" dirty="0">
                <a:latin typeface="Kruti Dev 010" pitchFamily="2" charset="0"/>
              </a:rPr>
              <a:t> 2&amp;4] </a:t>
            </a:r>
            <a:r>
              <a:rPr lang="en-IN" sz="2800" dirty="0" err="1">
                <a:latin typeface="Kruti Dev 010" pitchFamily="2" charset="0"/>
              </a:rPr>
              <a:t>ewy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fu;e</a:t>
            </a:r>
            <a:r>
              <a:rPr lang="en-IN" sz="2800" dirty="0">
                <a:latin typeface="Kruti Dev 010" pitchFamily="2" charset="0"/>
              </a:rPr>
              <a:t> 53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v/</a:t>
            </a:r>
            <a:r>
              <a:rPr lang="en-IN" sz="2800" dirty="0" err="1">
                <a:latin typeface="Kruti Dev 010" pitchFamily="2" charset="0"/>
              </a:rPr>
              <a:t>khu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HkRrk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ikus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gdnkj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gksxkA</a:t>
            </a:r>
            <a:endParaRPr lang="en-IN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 err="1">
                <a:solidFill>
                  <a:srgbClr val="002060"/>
                </a:solidFill>
                <a:latin typeface="Kruti Dev 010" pitchFamily="2" charset="0"/>
              </a:rPr>
              <a:t>ÞfuyEcu</a:t>
            </a:r>
            <a:r>
              <a:rPr lang="en-IN" sz="3600" b="1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rgbClr val="002060"/>
                </a:solidFill>
                <a:latin typeface="Kruti Dev 010" pitchFamily="2" charset="0"/>
              </a:rPr>
              <a:t>vof</a:t>
            </a:r>
            <a:r>
              <a:rPr lang="en-IN" sz="3600" b="1" dirty="0">
                <a:solidFill>
                  <a:srgbClr val="002060"/>
                </a:solidFill>
                <a:latin typeface="Kruti Dev 010" pitchFamily="2" charset="0"/>
              </a:rPr>
              <a:t>/k </a:t>
            </a:r>
            <a:r>
              <a:rPr lang="en-IN" sz="3600" b="1" dirty="0" err="1">
                <a:solidFill>
                  <a:srgbClr val="002060"/>
                </a:solidFill>
                <a:latin typeface="Kruti Dev 010" pitchFamily="2" charset="0"/>
              </a:rPr>
              <a:t>esa</a:t>
            </a:r>
            <a:r>
              <a:rPr lang="en-IN" sz="3600" b="1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rgbClr val="002060"/>
                </a:solidFill>
                <a:latin typeface="Kruti Dev 010" pitchFamily="2" charset="0"/>
              </a:rPr>
              <a:t>osru</a:t>
            </a:r>
            <a:r>
              <a:rPr lang="en-IN" sz="3600" b="1" dirty="0">
                <a:solidFill>
                  <a:srgbClr val="002060"/>
                </a:solidFill>
                <a:latin typeface="Kruti Dev 010" pitchFamily="2" charset="0"/>
              </a:rPr>
              <a:t> o </a:t>
            </a:r>
            <a:r>
              <a:rPr lang="en-IN" sz="3600" b="1" dirty="0" err="1">
                <a:solidFill>
                  <a:srgbClr val="002060"/>
                </a:solidFill>
                <a:latin typeface="Kruti Dev 010" pitchFamily="2" charset="0"/>
              </a:rPr>
              <a:t>HkÙksß</a:t>
            </a:r>
            <a:endParaRPr lang="en-IN" sz="3600" b="1" dirty="0">
              <a:solidFill>
                <a:srgbClr val="002060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936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3200" dirty="0">
                <a:latin typeface="Kruti Dev 010" pitchFamily="2" charset="0"/>
              </a:rPr>
              <a:t> 5 </a:t>
            </a:r>
            <a:r>
              <a:rPr lang="en-IN" sz="3200" dirty="0" err="1">
                <a:latin typeface="Kruti Dev 010" pitchFamily="2" charset="0"/>
              </a:rPr>
              <a:t>foHkkxh</a:t>
            </a:r>
            <a:r>
              <a:rPr lang="en-IN" sz="3200" dirty="0">
                <a:latin typeface="Kruti Dev 010" pitchFamily="2" charset="0"/>
              </a:rPr>
              <a:t>; </a:t>
            </a:r>
            <a:r>
              <a:rPr lang="en-IN" sz="3200" dirty="0" err="1">
                <a:latin typeface="Kruti Dev 010" pitchFamily="2" charset="0"/>
              </a:rPr>
              <a:t>tkap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vkijkf</a:t>
            </a:r>
            <a:r>
              <a:rPr lang="en-IN" sz="3200" dirty="0">
                <a:latin typeface="Kruti Dev 010" pitchFamily="2" charset="0"/>
              </a:rPr>
              <a:t>/</a:t>
            </a:r>
            <a:r>
              <a:rPr lang="en-IN" sz="3200" dirty="0" err="1">
                <a:latin typeface="Kruti Dev 010" pitchFamily="2" charset="0"/>
              </a:rPr>
              <a:t>kd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ekeys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ds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vk</a:t>
            </a:r>
            <a:r>
              <a:rPr lang="en-IN" sz="3200" dirty="0">
                <a:latin typeface="Kruti Dev 010" pitchFamily="2" charset="0"/>
              </a:rPr>
              <a:t>/</a:t>
            </a:r>
            <a:r>
              <a:rPr lang="en-IN" sz="3200" dirty="0" err="1">
                <a:latin typeface="Kruti Dev 010" pitchFamily="2" charset="0"/>
              </a:rPr>
              <a:t>kkj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ij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vkns”k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ikfjr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gksus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ds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i”pkr</a:t>
            </a:r>
            <a:r>
              <a:rPr lang="en-IN" sz="3200" dirty="0">
                <a:latin typeface="Kruti Dev 010" pitchFamily="2" charset="0"/>
              </a:rPr>
              <a:t>~ </a:t>
            </a:r>
            <a:r>
              <a:rPr lang="en-IN" sz="3200" dirty="0" err="1">
                <a:latin typeface="Kruti Dev 010" pitchFamily="2" charset="0"/>
              </a:rPr>
              <a:t>ljdkjh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lsod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ds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osru</a:t>
            </a:r>
            <a:r>
              <a:rPr lang="en-IN" sz="3200" dirty="0">
                <a:latin typeface="Kruti Dev 010" pitchFamily="2" charset="0"/>
              </a:rPr>
              <a:t>] </a:t>
            </a:r>
            <a:r>
              <a:rPr lang="en-IN" sz="3200" dirty="0" err="1">
                <a:latin typeface="Kruti Dev 010" pitchFamily="2" charset="0"/>
              </a:rPr>
              <a:t>HkRrksa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dk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fofu”p</a:t>
            </a:r>
            <a:r>
              <a:rPr lang="en-IN" sz="3200" dirty="0">
                <a:latin typeface="Kruti Dev 010" pitchFamily="2" charset="0"/>
              </a:rPr>
              <a:t>; </a:t>
            </a:r>
            <a:r>
              <a:rPr lang="en-IN" sz="3200" dirty="0" err="1">
                <a:latin typeface="Kruti Dev 010" pitchFamily="2" charset="0"/>
              </a:rPr>
              <a:t>mls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mDr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vof</a:t>
            </a:r>
            <a:r>
              <a:rPr lang="en-IN" sz="3200" dirty="0">
                <a:latin typeface="Kruti Dev 010" pitchFamily="2" charset="0"/>
              </a:rPr>
              <a:t>/k </a:t>
            </a:r>
            <a:r>
              <a:rPr lang="en-IN" sz="3200" dirty="0" err="1">
                <a:latin typeface="Kruti Dev 010" pitchFamily="2" charset="0"/>
              </a:rPr>
              <a:t>esa</a:t>
            </a:r>
            <a:r>
              <a:rPr lang="en-IN" sz="3200" dirty="0">
                <a:latin typeface="Kruti Dev 010" pitchFamily="2" charset="0"/>
              </a:rPr>
              <a:t> M~;</a:t>
            </a:r>
            <a:r>
              <a:rPr lang="en-IN" sz="3200" dirty="0" err="1">
                <a:latin typeface="Kruti Dev 010" pitchFamily="2" charset="0"/>
              </a:rPr>
              <a:t>wVh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ij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fcrk;k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x;k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ekuk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tk;sxk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vFkok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ugha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ij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fopkj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djrs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gq,A</a:t>
            </a:r>
            <a:r>
              <a:rPr lang="en-IN" sz="3200" dirty="0">
                <a:latin typeface="Kruti Dev 010" pitchFamily="2" charset="0"/>
              </a:rPr>
              <a:t>  </a:t>
            </a:r>
            <a:r>
              <a:rPr lang="en-IN" sz="3200" dirty="0" err="1">
                <a:latin typeface="Kruti Dev 010" pitchFamily="2" charset="0"/>
              </a:rPr>
              <a:t>ljdkjh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lsod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dks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uksfVl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nsdj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b="1" dirty="0">
                <a:solidFill>
                  <a:schemeClr val="accent5"/>
                </a:solidFill>
                <a:latin typeface="Kruti Dev 010" pitchFamily="2" charset="0"/>
              </a:rPr>
              <a:t>^</a:t>
            </a:r>
            <a:r>
              <a:rPr lang="en-IN" sz="3200" b="1" dirty="0" err="1">
                <a:solidFill>
                  <a:schemeClr val="accent5"/>
                </a:solidFill>
                <a:latin typeface="Kruti Dev 010" pitchFamily="2" charset="0"/>
              </a:rPr>
              <a:t>foÙkh</a:t>
            </a:r>
            <a:r>
              <a:rPr lang="en-IN" sz="3200" b="1" dirty="0">
                <a:solidFill>
                  <a:schemeClr val="accent5"/>
                </a:solidFill>
                <a:latin typeface="Kruti Dev 010" pitchFamily="2" charset="0"/>
              </a:rPr>
              <a:t>; </a:t>
            </a:r>
            <a:r>
              <a:rPr lang="en-IN" sz="3200" b="1" dirty="0" err="1">
                <a:solidFill>
                  <a:schemeClr val="accent5"/>
                </a:solidFill>
                <a:latin typeface="Kruti Dev 010" pitchFamily="2" charset="0"/>
              </a:rPr>
              <a:t>gLr</a:t>
            </a:r>
            <a:r>
              <a:rPr lang="en-IN" sz="3200" b="1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3200" b="1" dirty="0" err="1">
                <a:solidFill>
                  <a:schemeClr val="accent5"/>
                </a:solidFill>
                <a:latin typeface="Kruti Dev 010" pitchFamily="2" charset="0"/>
              </a:rPr>
              <a:t>iqfLrdk</a:t>
            </a:r>
            <a:r>
              <a:rPr lang="en-IN" sz="3200" b="1" dirty="0">
                <a:solidFill>
                  <a:schemeClr val="accent5"/>
                </a:solidFill>
                <a:latin typeface="Kruti Dev 010" pitchFamily="2" charset="0"/>
              </a:rPr>
              <a:t>* [k.M&amp;2] </a:t>
            </a:r>
            <a:r>
              <a:rPr lang="en-IN" sz="3200" b="1" dirty="0" err="1">
                <a:solidFill>
                  <a:schemeClr val="accent5"/>
                </a:solidFill>
                <a:latin typeface="Kruti Dev 010" pitchFamily="2" charset="0"/>
              </a:rPr>
              <a:t>Hkkx</a:t>
            </a:r>
            <a:r>
              <a:rPr lang="en-IN" sz="3200" b="1" dirty="0">
                <a:solidFill>
                  <a:schemeClr val="accent5"/>
                </a:solidFill>
                <a:latin typeface="Kruti Dev 010" pitchFamily="2" charset="0"/>
              </a:rPr>
              <a:t> 2&amp;4 </a:t>
            </a:r>
            <a:r>
              <a:rPr lang="en-IN" sz="3200" b="1" dirty="0" err="1">
                <a:solidFill>
                  <a:schemeClr val="accent5"/>
                </a:solidFill>
                <a:latin typeface="Kruti Dev 010" pitchFamily="2" charset="0"/>
              </a:rPr>
              <a:t>ds</a:t>
            </a:r>
            <a:r>
              <a:rPr lang="en-IN" sz="3200" b="1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3200" b="1" dirty="0" err="1">
                <a:solidFill>
                  <a:schemeClr val="accent5"/>
                </a:solidFill>
                <a:latin typeface="Kruti Dev 010" pitchFamily="2" charset="0"/>
              </a:rPr>
              <a:t>fu;e</a:t>
            </a:r>
            <a:r>
              <a:rPr lang="en-IN" sz="3200" b="1" dirty="0">
                <a:solidFill>
                  <a:schemeClr val="accent5"/>
                </a:solidFill>
                <a:latin typeface="Kruti Dev 010" pitchFamily="2" charset="0"/>
              </a:rPr>
              <a:t> 54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ds</a:t>
            </a:r>
            <a:r>
              <a:rPr lang="en-IN" sz="3200" dirty="0">
                <a:latin typeface="Kruti Dev 010" pitchFamily="2" charset="0"/>
              </a:rPr>
              <a:t> v/</a:t>
            </a:r>
            <a:r>
              <a:rPr lang="en-IN" sz="3200" dirty="0" err="1">
                <a:latin typeface="Kruti Dev 010" pitchFamily="2" charset="0"/>
              </a:rPr>
              <a:t>khu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fufnZ’V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vof</a:t>
            </a:r>
            <a:r>
              <a:rPr lang="en-IN" sz="3200" dirty="0">
                <a:latin typeface="Kruti Dev 010" pitchFamily="2" charset="0"/>
              </a:rPr>
              <a:t>/k </a:t>
            </a:r>
            <a:r>
              <a:rPr lang="en-IN" sz="3200" dirty="0" err="1">
                <a:latin typeface="Kruti Dev 010" pitchFamily="2" charset="0"/>
              </a:rPr>
              <a:t>ds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Hkhrj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Li’Vhdj.k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ekaxdj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vuq”kklfud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izkf</a:t>
            </a:r>
            <a:r>
              <a:rPr lang="en-IN" sz="3200" dirty="0">
                <a:latin typeface="Kruti Dev 010" pitchFamily="2" charset="0"/>
              </a:rPr>
              <a:t>/</a:t>
            </a:r>
            <a:r>
              <a:rPr lang="en-IN" sz="3200" dirty="0" err="1">
                <a:latin typeface="Kruti Dev 010" pitchFamily="2" charset="0"/>
              </a:rPr>
              <a:t>kdkjh</a:t>
            </a:r>
            <a:r>
              <a:rPr lang="en-IN" sz="3200" dirty="0">
                <a:latin typeface="Kruti Dev 010" pitchFamily="2" charset="0"/>
              </a:rPr>
              <a:t> }</a:t>
            </a:r>
            <a:r>
              <a:rPr lang="en-IN" sz="3200" dirty="0" err="1">
                <a:latin typeface="Kruti Dev 010" pitchFamily="2" charset="0"/>
              </a:rPr>
              <a:t>kjk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fd;k</a:t>
            </a:r>
            <a:r>
              <a:rPr lang="en-IN" sz="3200" dirty="0">
                <a:latin typeface="Kruti Dev 010" pitchFamily="2" charset="0"/>
              </a:rPr>
              <a:t> </a:t>
            </a:r>
            <a:r>
              <a:rPr lang="en-IN" sz="3200" dirty="0" err="1">
                <a:latin typeface="Kruti Dev 010" pitchFamily="2" charset="0"/>
              </a:rPr>
              <a:t>tk;sxkA</a:t>
            </a:r>
            <a:endParaRPr lang="en-IN" sz="3200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 err="1">
                <a:solidFill>
                  <a:schemeClr val="tx1"/>
                </a:solidFill>
                <a:latin typeface="Kruti Dev 010" pitchFamily="2" charset="0"/>
              </a:rPr>
              <a:t>Þvuq”kklfud</a:t>
            </a:r>
            <a:r>
              <a:rPr lang="en-IN" sz="3600" b="1" dirty="0">
                <a:solidFill>
                  <a:schemeClr val="tx1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tx1"/>
                </a:solidFill>
                <a:latin typeface="Kruti Dev 010" pitchFamily="2" charset="0"/>
              </a:rPr>
              <a:t>izkf</a:t>
            </a:r>
            <a:r>
              <a:rPr lang="en-IN" sz="3600" b="1" dirty="0">
                <a:solidFill>
                  <a:schemeClr val="tx1"/>
                </a:solidFill>
                <a:latin typeface="Kruti Dev 010" pitchFamily="2" charset="0"/>
              </a:rPr>
              <a:t>/</a:t>
            </a:r>
            <a:r>
              <a:rPr lang="en-IN" sz="3600" b="1" dirty="0" err="1">
                <a:solidFill>
                  <a:schemeClr val="tx1"/>
                </a:solidFill>
                <a:latin typeface="Kruti Dev 010" pitchFamily="2" charset="0"/>
              </a:rPr>
              <a:t>kdkjhß</a:t>
            </a:r>
            <a:endParaRPr lang="en-IN" sz="4000" b="1" dirty="0">
              <a:solidFill>
                <a:schemeClr val="tx1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IN" sz="2800" dirty="0">
                <a:latin typeface="Kruti Dev 010" pitchFamily="2" charset="0"/>
              </a:rPr>
              <a:t> 6 </a:t>
            </a:r>
            <a:r>
              <a:rPr lang="en-IN" sz="2800" dirty="0" err="1">
                <a:latin typeface="Kruti Dev 010" pitchFamily="2" charset="0"/>
              </a:rPr>
              <a:t>fu;qfDr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vuq”kklfud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gksxk</a:t>
            </a:r>
            <a:r>
              <a:rPr lang="en-IN" sz="2800" dirty="0">
                <a:latin typeface="Kruti Dev 010" pitchFamily="2" charset="0"/>
              </a:rPr>
              <a:t>-</a:t>
            </a:r>
          </a:p>
          <a:p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fu;ekoyh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fu;e</a:t>
            </a:r>
            <a:r>
              <a:rPr lang="en-IN" sz="2800" dirty="0">
                <a:latin typeface="Kruti Dev 010" pitchFamily="2" charset="0"/>
              </a:rPr>
              <a:t> 4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of.kZr</a:t>
            </a:r>
            <a:r>
              <a:rPr lang="en-IN" sz="2800" dirty="0">
                <a:latin typeface="Kruti Dev 010" pitchFamily="2" charset="0"/>
              </a:rPr>
              <a:t> “</a:t>
            </a:r>
            <a:r>
              <a:rPr lang="en-IN" sz="2800" dirty="0" err="1">
                <a:latin typeface="Kruti Dev 010" pitchFamily="2" charset="0"/>
              </a:rPr>
              <a:t>kkfLr</a:t>
            </a:r>
            <a:r>
              <a:rPr lang="en-IN" sz="2800" dirty="0">
                <a:latin typeface="Kruti Dev 010" pitchFamily="2" charset="0"/>
              </a:rPr>
              <a:t> ns </a:t>
            </a:r>
            <a:r>
              <a:rPr lang="en-IN" sz="2800" dirty="0" err="1">
                <a:latin typeface="Kruti Dev 010" pitchFamily="2" charset="0"/>
              </a:rPr>
              <a:t>ldsxk</a:t>
            </a:r>
            <a:r>
              <a:rPr lang="en-IN" sz="2800" dirty="0">
                <a:latin typeface="Kruti Dev 010" pitchFamily="2" charset="0"/>
              </a:rPr>
              <a:t>-</a:t>
            </a:r>
          </a:p>
          <a:p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dksbZ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Hkh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dk;Zokgh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fu;ekoyh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micU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kksa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v/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khu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gh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djsxk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-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dkfeZd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,</a:t>
            </a:r>
            <a:r>
              <a:rPr lang="en-IN" sz="2800" dirty="0" err="1">
                <a:latin typeface="Kruti Dev 010" pitchFamily="2" charset="0"/>
              </a:rPr>
              <a:t>sls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}</a:t>
            </a:r>
            <a:r>
              <a:rPr lang="en-IN" sz="2800" dirty="0" err="1">
                <a:latin typeface="Kruti Dev 010" pitchFamily="2" charset="0"/>
              </a:rPr>
              <a:t>kjk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tks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mlds</a:t>
            </a:r>
            <a:r>
              <a:rPr lang="en-IN" sz="2800" dirty="0">
                <a:latin typeface="Kruti Dev 010" pitchFamily="2" charset="0"/>
              </a:rPr>
              <a:t> v/</a:t>
            </a:r>
            <a:r>
              <a:rPr lang="en-IN" sz="2800" dirty="0" err="1">
                <a:latin typeface="Kruti Dev 010" pitchFamily="2" charset="0"/>
              </a:rPr>
              <a:t>khuLFk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ftlds</a:t>
            </a:r>
            <a:r>
              <a:rPr lang="en-IN" sz="2800" dirty="0">
                <a:latin typeface="Kruti Dev 010" pitchFamily="2" charset="0"/>
              </a:rPr>
              <a:t> }</a:t>
            </a:r>
            <a:r>
              <a:rPr lang="en-IN" sz="2800" dirty="0" err="1">
                <a:latin typeface="Kruti Dev 010" pitchFamily="2" charset="0"/>
              </a:rPr>
              <a:t>kjk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mldh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okLrfod</a:t>
            </a:r>
            <a:r>
              <a:rPr lang="en-IN" sz="2800" dirty="0">
                <a:latin typeface="Kruti Dev 010" pitchFamily="2" charset="0"/>
              </a:rPr>
              <a:t> :</a:t>
            </a:r>
            <a:r>
              <a:rPr lang="en-IN" sz="2800" dirty="0" err="1">
                <a:latin typeface="Kruti Dev 010" pitchFamily="2" charset="0"/>
              </a:rPr>
              <a:t>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fu;qfDr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x;h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Fkh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inP;qr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gVk;k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ugha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tk;sxkA</a:t>
            </a:r>
            <a:endParaRPr lang="en-IN" sz="2800" dirty="0">
              <a:latin typeface="Kruti Dev 010" pitchFamily="2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mÙkjk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[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k.M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Js.kh&amp;nks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lsok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¼y?kq “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kkfLr;ksa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vkjksi.k½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fu;ekoyh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] 2002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v/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khu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vf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klwfpr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foHkkxk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/;{k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bl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fu;ekoyh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fu;e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3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vUrxZr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mfYyf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[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y?kq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“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kkfLr;ka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ns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ldsxkA</a:t>
            </a:r>
            <a:endParaRPr lang="en-IN" sz="2800" dirty="0">
              <a:solidFill>
                <a:schemeClr val="accent1"/>
              </a:solidFill>
              <a:latin typeface="Kruti Dev 010" pitchFamily="2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sz="2800" dirty="0">
                <a:latin typeface="Kruti Dev 010" pitchFamily="2" charset="0"/>
              </a:rPr>
              <a:t> ^x* o ^?k*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laca</a:t>
            </a:r>
            <a:r>
              <a:rPr lang="en-IN" sz="2800" dirty="0">
                <a:latin typeface="Kruti Dev 010" pitchFamily="2" charset="0"/>
              </a:rPr>
              <a:t>/k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inP;qfr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lsok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gVk;s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vykok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Hkh</a:t>
            </a:r>
            <a:r>
              <a:rPr lang="en-IN" sz="2800" dirty="0">
                <a:latin typeface="Kruti Dev 010" pitchFamily="2" charset="0"/>
              </a:rPr>
              <a:t> “</a:t>
            </a:r>
            <a:r>
              <a:rPr lang="en-IN" sz="2800" dirty="0" err="1">
                <a:latin typeface="Kruti Dev 010" pitchFamily="2" charset="0"/>
              </a:rPr>
              <a:t>kkfLr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fu;qDr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v/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khuLFk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izkf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dqN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“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krksZa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lkFk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nsus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gsrq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l”kDr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dj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ldrk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gSA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endParaRPr lang="en-IN" sz="2800" dirty="0">
              <a:latin typeface="Kruti Dev 010" pitchFamily="2" charset="0"/>
            </a:endParaRPr>
          </a:p>
          <a:p>
            <a:pPr>
              <a:buNone/>
            </a:pPr>
            <a:endParaRPr lang="en-IN" sz="2800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 err="1">
                <a:solidFill>
                  <a:schemeClr val="tx1"/>
                </a:solidFill>
                <a:latin typeface="Kruti Dev 010" pitchFamily="2" charset="0"/>
              </a:rPr>
              <a:t>ÞizkjfEHkd</a:t>
            </a:r>
            <a:r>
              <a:rPr lang="en-IN" sz="3600" b="1" dirty="0">
                <a:solidFill>
                  <a:schemeClr val="tx1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tx1"/>
                </a:solidFill>
                <a:latin typeface="Kruti Dev 010" pitchFamily="2" charset="0"/>
              </a:rPr>
              <a:t>tkapß</a:t>
            </a:r>
            <a:endParaRPr lang="en-IN" sz="3600" b="1" dirty="0">
              <a:solidFill>
                <a:schemeClr val="tx1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IN" sz="2800" dirty="0" err="1">
                <a:latin typeface="Kruti Dev 010" pitchFamily="2" charset="0"/>
              </a:rPr>
              <a:t>izkjafHkd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bl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vk”k</a:t>
            </a:r>
            <a:r>
              <a:rPr lang="en-IN" sz="2800" dirty="0">
                <a:latin typeface="Kruti Dev 010" pitchFamily="2" charset="0"/>
              </a:rPr>
              <a:t>;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tkrh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okLro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dkfeZd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vkpj.k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nqjkpj.k</a:t>
            </a:r>
            <a:r>
              <a:rPr lang="en-IN" sz="2800" dirty="0">
                <a:latin typeface="Kruti Dev 010" pitchFamily="2" charset="0"/>
              </a:rPr>
              <a:t> dh Js.kh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vFkok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ughaA</a:t>
            </a:r>
            <a:r>
              <a:rPr lang="en-IN" sz="2800" dirty="0">
                <a:latin typeface="Kruti Dev 010" pitchFamily="2" charset="0"/>
              </a:rPr>
              <a:t> ;fn </a:t>
            </a:r>
            <a:r>
              <a:rPr lang="en-IN" sz="2800" dirty="0" err="1">
                <a:latin typeface="Kruti Dev 010" pitchFamily="2" charset="0"/>
              </a:rPr>
              <a:t>vk;k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mlds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fy</a:t>
            </a:r>
            <a:r>
              <a:rPr lang="en-IN" sz="2800" dirty="0">
                <a:latin typeface="Kruti Dev 010" pitchFamily="2" charset="0"/>
              </a:rPr>
              <a:t>, </a:t>
            </a:r>
            <a:r>
              <a:rPr lang="en-IN" sz="2800" dirty="0" err="1">
                <a:latin typeface="Kruti Dev 010" pitchFamily="2" charset="0"/>
              </a:rPr>
              <a:t>rF</a:t>
            </a:r>
            <a:r>
              <a:rPr lang="en-IN" sz="2800" dirty="0">
                <a:latin typeface="Kruti Dev 010" pitchFamily="2" charset="0"/>
              </a:rPr>
              <a:t>; </a:t>
            </a:r>
            <a:r>
              <a:rPr lang="en-IN" sz="2800" dirty="0" err="1">
                <a:latin typeface="Kruti Dev 010" pitchFamily="2" charset="0"/>
              </a:rPr>
              <a:t>D;k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gSa</a:t>
            </a:r>
            <a:r>
              <a:rPr lang="en-IN" sz="2800" dirty="0">
                <a:latin typeface="Kruti Dev 010" pitchFamily="2" charset="0"/>
              </a:rPr>
              <a:t>\ </a:t>
            </a:r>
          </a:p>
          <a:p>
            <a:pPr algn="just"/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izkjafHkd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tkap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blfy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,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Hkh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tkrh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gS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fd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;g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fofu”p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;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fd;k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tk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lds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fd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okLro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dkfeZd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}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kjk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crhZ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x;h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ykijokgh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dkfeZd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Åij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yxk;k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x;k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vkjksi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lafo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kku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vuqPNsn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311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nk;js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tkap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vko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”;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drk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gS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vFkok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ughaA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</a:p>
          <a:p>
            <a:pPr algn="just"/>
            <a:r>
              <a:rPr lang="en-IN" sz="2800" dirty="0" err="1">
                <a:latin typeface="Kruti Dev 010" pitchFamily="2" charset="0"/>
              </a:rPr>
              <a:t>bl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izdkj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fcuk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dkfeZd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lwfpr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</a:t>
            </a:r>
            <a:r>
              <a:rPr lang="en-IN" sz="2800" dirty="0">
                <a:latin typeface="Kruti Dev 010" pitchFamily="2" charset="0"/>
              </a:rPr>
              <a:t>, </a:t>
            </a:r>
            <a:r>
              <a:rPr lang="en-IN" sz="2800" dirty="0" err="1">
                <a:latin typeface="Kruti Dev 010" pitchFamily="2" charset="0"/>
              </a:rPr>
              <a:t>Hkh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tk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ldrh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gSA</a:t>
            </a:r>
            <a:endParaRPr lang="en-IN" sz="2800" dirty="0">
              <a:latin typeface="Kruti Dev 010" pitchFamily="2" charset="0"/>
            </a:endParaRPr>
          </a:p>
          <a:p>
            <a:pPr algn="just"/>
            <a:r>
              <a:rPr lang="en-IN" sz="2800" dirty="0" err="1">
                <a:latin typeface="Kruti Dev 010" pitchFamily="2" charset="0"/>
              </a:rPr>
              <a:t>dkfeZd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</a:t>
            </a:r>
            <a:r>
              <a:rPr lang="en-IN" sz="2800" dirty="0">
                <a:latin typeface="Kruti Dev 010" pitchFamily="2" charset="0"/>
              </a:rPr>
              <a:t>{k </a:t>
            </a:r>
            <a:r>
              <a:rPr lang="en-IN" sz="2800" dirty="0" err="1">
                <a:latin typeface="Kruti Dev 010" pitchFamily="2" charset="0"/>
              </a:rPr>
              <a:t>Hkh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fy;k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ldrk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ijarq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dkfeZd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;g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ugha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bl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Lrj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lquk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tk;sA</a:t>
            </a:r>
            <a:endParaRPr lang="en-IN" sz="2800" dirty="0">
              <a:latin typeface="Kruti Dev 010" pitchFamily="2" charset="0"/>
            </a:endParaRP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	</a:t>
            </a:r>
            <a:r>
              <a:rPr lang="en-IN" sz="2800" b="1" dirty="0">
                <a:solidFill>
                  <a:schemeClr val="accent2"/>
                </a:solidFill>
                <a:latin typeface="Kruti Dev 010" pitchFamily="2" charset="0"/>
              </a:rPr>
              <a:t>paid </a:t>
            </a:r>
            <a:r>
              <a:rPr lang="en-IN" sz="2800" b="1" dirty="0" err="1">
                <a:solidFill>
                  <a:schemeClr val="accent2"/>
                </a:solidFill>
                <a:latin typeface="Kruti Dev 010" pitchFamily="2" charset="0"/>
              </a:rPr>
              <a:t>yky</a:t>
            </a:r>
            <a:r>
              <a:rPr lang="en-IN" sz="2800" b="1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b="1" dirty="0" err="1">
                <a:solidFill>
                  <a:schemeClr val="accent2"/>
                </a:solidFill>
                <a:latin typeface="Kruti Dev 010" pitchFamily="2" charset="0"/>
              </a:rPr>
              <a:t>fpeku</a:t>
            </a:r>
            <a:r>
              <a:rPr lang="en-IN" sz="2800" b="1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b="1" dirty="0" err="1">
                <a:solidFill>
                  <a:schemeClr val="accent2"/>
                </a:solidFill>
                <a:latin typeface="Kruti Dev 010" pitchFamily="2" charset="0"/>
              </a:rPr>
              <a:t>yky</a:t>
            </a:r>
            <a:r>
              <a:rPr lang="en-IN" sz="2800" b="1" dirty="0">
                <a:solidFill>
                  <a:schemeClr val="accent2"/>
                </a:solidFill>
                <a:latin typeface="Kruti Dev 010" pitchFamily="2" charset="0"/>
              </a:rPr>
              <a:t> “</a:t>
            </a:r>
            <a:r>
              <a:rPr lang="en-IN" sz="2800" b="1" dirty="0" err="1">
                <a:solidFill>
                  <a:schemeClr val="accent2"/>
                </a:solidFill>
                <a:latin typeface="Kruti Dev 010" pitchFamily="2" charset="0"/>
              </a:rPr>
              <a:t>kkg</a:t>
            </a:r>
            <a:r>
              <a:rPr lang="en-IN" sz="2800" b="1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b="1" dirty="0" err="1">
                <a:solidFill>
                  <a:schemeClr val="accent2"/>
                </a:solidFill>
                <a:latin typeface="Kruti Dev 010" pitchFamily="2" charset="0"/>
              </a:rPr>
              <a:t>cuke</a:t>
            </a:r>
            <a:r>
              <a:rPr lang="en-IN" sz="2800" b="1" dirty="0">
                <a:solidFill>
                  <a:schemeClr val="accent2"/>
                </a:solidFill>
                <a:latin typeface="Kruti Dev 010" pitchFamily="2" charset="0"/>
              </a:rPr>
              <a:t> ;</a:t>
            </a:r>
            <a:r>
              <a:rPr lang="en-IN" sz="2800" b="1" dirty="0" err="1">
                <a:solidFill>
                  <a:schemeClr val="accent2"/>
                </a:solidFill>
                <a:latin typeface="Kruti Dev 010" pitchFamily="2" charset="0"/>
              </a:rPr>
              <a:t>wfu;u</a:t>
            </a:r>
            <a:r>
              <a:rPr lang="en-IN" sz="2800" b="1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b="1" dirty="0" err="1">
                <a:solidFill>
                  <a:schemeClr val="accent2"/>
                </a:solidFill>
                <a:latin typeface="Kruti Dev 010" pitchFamily="2" charset="0"/>
              </a:rPr>
              <a:t>vkWQ</a:t>
            </a:r>
            <a:r>
              <a:rPr lang="en-IN" sz="2800" b="1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b="1" dirty="0" err="1">
                <a:solidFill>
                  <a:schemeClr val="accent2"/>
                </a:solidFill>
                <a:latin typeface="Kruti Dev 010" pitchFamily="2" charset="0"/>
              </a:rPr>
              <a:t>bf.M;k</a:t>
            </a:r>
            <a:r>
              <a:rPr lang="en-IN" sz="2800" b="1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AIR, 1964 SC 184.</a:t>
            </a:r>
            <a:endParaRPr lang="en-IN" sz="2800" b="1" dirty="0">
              <a:solidFill>
                <a:schemeClr val="accent2"/>
              </a:solidFill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“Steps for Imposition Of Major Penalties”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Framing and issue of charge sheet.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Appointment of Inquiry Officer. 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Delivery of Charge Sheet. 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Receipt of Statement of defence.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Appointment of Presenting Officer where required.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Conduct of inquiry.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Amendment of charge sheet during the course of inquiry.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Introduction of new witnesses and evidences during the course of inquiry. 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Report of Inquiry Officer on each charge of misconduct with full reasons.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br>
              <a:rPr lang="en-IN" sz="3600" b="1" dirty="0">
                <a:latin typeface="Kruti Dev 010" pitchFamily="2" charset="0"/>
              </a:rPr>
            </a:br>
            <a:r>
              <a:rPr lang="en-IN" b="1" dirty="0" err="1">
                <a:solidFill>
                  <a:srgbClr val="FF0000"/>
                </a:solidFill>
                <a:latin typeface="Kruti Dev 010" pitchFamily="2" charset="0"/>
              </a:rPr>
              <a:t>ÞvuqPNsn</a:t>
            </a:r>
            <a:r>
              <a:rPr lang="en-IN" b="1" dirty="0">
                <a:solidFill>
                  <a:srgbClr val="FF0000"/>
                </a:solidFill>
                <a:latin typeface="Kruti Dev 010" pitchFamily="2" charset="0"/>
              </a:rPr>
              <a:t> 310ß</a:t>
            </a:r>
            <a:br>
              <a:rPr lang="en-IN" sz="3600" b="1" dirty="0">
                <a:latin typeface="Kruti Dev 010" pitchFamily="2" charset="0"/>
              </a:rPr>
            </a:br>
            <a:endParaRPr lang="en-IN" sz="3600" dirty="0"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16480"/>
            <a:ext cx="8229600" cy="43891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err="1">
                <a:latin typeface="Kruti Dev 010" pitchFamily="2" charset="0"/>
              </a:rPr>
              <a:t>lafo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kku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vuqPNsn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b="1" dirty="0">
                <a:solidFill>
                  <a:srgbClr val="002060"/>
                </a:solidFill>
                <a:latin typeface="Kruti Dev 010" pitchFamily="2" charset="0"/>
              </a:rPr>
              <a:t>^</a:t>
            </a:r>
            <a:r>
              <a:rPr lang="en-IN" sz="2800" b="1" dirty="0" err="1">
                <a:solidFill>
                  <a:srgbClr val="002060"/>
                </a:solidFill>
                <a:latin typeface="Kruti Dev 010" pitchFamily="2" charset="0"/>
              </a:rPr>
              <a:t>MkWDVfju</a:t>
            </a:r>
            <a:r>
              <a:rPr lang="en-IN" sz="2800" b="1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b="1" dirty="0" err="1">
                <a:solidFill>
                  <a:srgbClr val="002060"/>
                </a:solidFill>
                <a:latin typeface="Kruti Dev 010" pitchFamily="2" charset="0"/>
              </a:rPr>
              <a:t>vkWQ</a:t>
            </a:r>
            <a:r>
              <a:rPr lang="en-IN" sz="2800" b="1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b="1" dirty="0" err="1">
                <a:solidFill>
                  <a:srgbClr val="002060"/>
                </a:solidFill>
                <a:latin typeface="Kruti Dev 010" pitchFamily="2" charset="0"/>
              </a:rPr>
              <a:t>Iystj</a:t>
            </a:r>
            <a:r>
              <a:rPr lang="en-IN" sz="2800" b="1" dirty="0">
                <a:solidFill>
                  <a:srgbClr val="002060"/>
                </a:solidFill>
                <a:latin typeface="Kruti Dev 010" pitchFamily="2" charset="0"/>
              </a:rPr>
              <a:t>*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fl)</a:t>
            </a:r>
            <a:r>
              <a:rPr lang="en-IN" sz="2800" dirty="0" err="1">
                <a:latin typeface="Kruti Dev 010" pitchFamily="2" charset="0"/>
              </a:rPr>
              <a:t>kar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kkfjr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gSA</a:t>
            </a:r>
            <a:endParaRPr lang="en-IN" sz="2800" dirty="0">
              <a:latin typeface="Kruti Dev 010" pitchFamily="2" charset="0"/>
            </a:endParaRP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	;</a:t>
            </a:r>
            <a:r>
              <a:rPr lang="en-IN" sz="2800" dirty="0" err="1">
                <a:latin typeface="Kruti Dev 010" pitchFamily="2" charset="0"/>
              </a:rPr>
              <a:t>Fkk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jkT</a:t>
            </a:r>
            <a:r>
              <a:rPr lang="en-IN" sz="2800" dirty="0">
                <a:latin typeface="Kruti Dev 010" pitchFamily="2" charset="0"/>
              </a:rPr>
              <a:t>; </a:t>
            </a:r>
            <a:r>
              <a:rPr lang="en-IN" sz="2800" dirty="0" err="1">
                <a:latin typeface="Kruti Dev 010" pitchFamily="2" charset="0"/>
              </a:rPr>
              <a:t>deZpkjh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jkT;iky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izlkn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i;ZUr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dk;Z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ldrk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gSA</a:t>
            </a:r>
            <a:endParaRPr lang="en-IN" sz="2800" dirty="0">
              <a:latin typeface="Kruti Dev 010" pitchFamily="2" charset="0"/>
            </a:endParaRPr>
          </a:p>
          <a:p>
            <a:pPr algn="just">
              <a:buNone/>
            </a:pPr>
            <a:endParaRPr lang="en-IN" sz="2800" dirty="0">
              <a:latin typeface="Kruti Dev 010" pitchFamily="2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Ekgkefge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jkT;iky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tc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fu;qfDr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nsrs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gSa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lg’kZ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Loh—fr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nsrs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gSa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tc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ukSdjh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ls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fudkyrs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gSa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rks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Hkh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mDr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fl)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kar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vuqlkj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lg’kZ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gh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fudkyrs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2060"/>
                </a:solidFill>
                <a:latin typeface="Kruti Dev 010" pitchFamily="2" charset="0"/>
              </a:rPr>
              <a:t>gSaA</a:t>
            </a:r>
            <a:r>
              <a:rPr lang="en-IN" sz="2800" dirty="0">
                <a:solidFill>
                  <a:srgbClr val="002060"/>
                </a:solidFill>
                <a:latin typeface="Kruti Dev 010" pitchFamily="2" charset="0"/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Consideration of inquiry report by Disciplinary Authority. 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Supply of copy of inquiry report to the delinquent.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Consultation with Public Service Commission where required (Rule 16).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Final order in the form of speaking officer. 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Communication of the same to the delinquent.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Appeal (Rule 11 &amp; 12) where applicable. </a:t>
            </a:r>
            <a:r>
              <a:rPr lang="en-IN" sz="2800" dirty="0" err="1">
                <a:latin typeface="Times New Roman" pitchFamily="18" charset="0"/>
                <a:cs typeface="Times New Roman" pitchFamily="18" charset="0"/>
              </a:rPr>
              <a:t>ss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Revision where applicable (Rule 13).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Review (Rule 14).</a:t>
            </a:r>
          </a:p>
          <a:p>
            <a:pPr algn="just"/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Opportunity where the punishment is enhanced as a result of appeal, revision, review (Rule 15).</a:t>
            </a:r>
          </a:p>
          <a:p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 err="1">
                <a:solidFill>
                  <a:schemeClr val="tx1"/>
                </a:solidFill>
                <a:latin typeface="Kruti Dev 010" pitchFamily="2" charset="0"/>
              </a:rPr>
              <a:t>Þnh?kZ</a:t>
            </a:r>
            <a:r>
              <a:rPr lang="en-IN" sz="3600" b="1" dirty="0">
                <a:solidFill>
                  <a:schemeClr val="tx1"/>
                </a:solidFill>
                <a:latin typeface="Kruti Dev 010" pitchFamily="2" charset="0"/>
              </a:rPr>
              <a:t> “</a:t>
            </a:r>
            <a:r>
              <a:rPr lang="en-IN" sz="3600" b="1" dirty="0" err="1">
                <a:solidFill>
                  <a:schemeClr val="tx1"/>
                </a:solidFill>
                <a:latin typeface="Kruti Dev 010" pitchFamily="2" charset="0"/>
              </a:rPr>
              <a:t>kkfLr</a:t>
            </a:r>
            <a:r>
              <a:rPr lang="en-IN" sz="3600" b="1" dirty="0">
                <a:solidFill>
                  <a:schemeClr val="tx1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tx1"/>
                </a:solidFill>
                <a:latin typeface="Kruti Dev 010" pitchFamily="2" charset="0"/>
              </a:rPr>
              <a:t>gsrq</a:t>
            </a:r>
            <a:r>
              <a:rPr lang="en-IN" sz="3600" b="1" dirty="0">
                <a:solidFill>
                  <a:schemeClr val="tx1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tx1"/>
                </a:solidFill>
                <a:latin typeface="Kruti Dev 010" pitchFamily="2" charset="0"/>
              </a:rPr>
              <a:t>izfØ;kß</a:t>
            </a:r>
            <a:endParaRPr lang="en-IN" sz="3600" b="1" dirty="0">
              <a:solidFill>
                <a:schemeClr val="tx1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/>
          </a:bodyPr>
          <a:lstStyle/>
          <a:p>
            <a:r>
              <a:rPr lang="en-IN" sz="2800" dirty="0">
                <a:latin typeface="Kruti Dev 010" pitchFamily="2" charset="0"/>
              </a:rPr>
              <a:t> 7 ¼1½ </a:t>
            </a:r>
            <a:r>
              <a:rPr lang="en-IN" sz="2800" dirty="0" err="1">
                <a:latin typeface="Kruti Dev 010" pitchFamily="2" charset="0"/>
              </a:rPr>
              <a:t>vuq”kklfud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Lo;a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vkjksiksa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ldrk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 </a:t>
            </a:r>
          </a:p>
          <a:p>
            <a:pPr algn="ctr">
              <a:buNone/>
            </a:pPr>
            <a:r>
              <a:rPr lang="en-IN" sz="2800" dirty="0">
                <a:latin typeface="Kruti Dev 010" pitchFamily="2" charset="0"/>
              </a:rPr>
              <a:t>;k </a:t>
            </a:r>
          </a:p>
          <a:p>
            <a:pPr>
              <a:buNone/>
            </a:pPr>
            <a:r>
              <a:rPr lang="en-IN" sz="2800" dirty="0">
                <a:latin typeface="Kruti Dev 010" pitchFamily="2" charset="0"/>
              </a:rPr>
              <a:t>	v/</a:t>
            </a:r>
            <a:r>
              <a:rPr lang="en-IN" sz="2800" dirty="0" err="1">
                <a:latin typeface="Kruti Dev 010" pitchFamily="2" charset="0"/>
              </a:rPr>
              <a:t>khuLFk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fu;qDr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ldrk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-</a:t>
            </a:r>
          </a:p>
          <a:p>
            <a:pPr algn="just"/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7 ¼2½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vopkj@dnkpkj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,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sls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rF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;]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ftu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ij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dk;Zokgh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izLrkfor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gS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fuf”pr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vkjksiksa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: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i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: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ikarfjr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dj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vkjksi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i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=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vuq”kklfud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izkf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}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kjk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vuqeksfnr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gLrk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kfjr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fd;k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tk;sxk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-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tgka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fu;qDr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jkT;iky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gksa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ogka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</a:t>
            </a:r>
            <a:r>
              <a:rPr lang="en-IN" sz="2800" dirty="0">
                <a:latin typeface="Kruti Dev 010" pitchFamily="2" charset="0"/>
              </a:rPr>
              <a:t>= </a:t>
            </a:r>
            <a:r>
              <a:rPr lang="en-IN" sz="2800" dirty="0" err="1">
                <a:latin typeface="Kruti Dev 010" pitchFamily="2" charset="0"/>
              </a:rPr>
              <a:t>lacaf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foHkkx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izeq</a:t>
            </a:r>
            <a:r>
              <a:rPr lang="en-IN" sz="2800" dirty="0">
                <a:latin typeface="Kruti Dev 010" pitchFamily="2" charset="0"/>
              </a:rPr>
              <a:t>[k </a:t>
            </a:r>
            <a:r>
              <a:rPr lang="en-IN" sz="2800" dirty="0" err="1">
                <a:latin typeface="Kruti Dev 010" pitchFamily="2" charset="0"/>
              </a:rPr>
              <a:t>lfpo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lfpo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vuqeksfnr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gLrk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kfjr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djk;k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tk;sxk</a:t>
            </a:r>
            <a:r>
              <a:rPr lang="en-IN" sz="2800" dirty="0">
                <a:latin typeface="Kruti Dev 010" pitchFamily="2" charset="0"/>
              </a:rPr>
              <a:t>-</a:t>
            </a:r>
          </a:p>
          <a:p>
            <a:endParaRPr lang="en-IN" sz="2800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rmAutofit fontScale="92500" lnSpcReduction="20000"/>
          </a:bodyPr>
          <a:lstStyle/>
          <a:p>
            <a:r>
              <a:rPr lang="en-IN" sz="2800" dirty="0">
                <a:latin typeface="Kruti Dev 010" pitchFamily="2" charset="0"/>
              </a:rPr>
              <a:t>7 ¼3½ </a:t>
            </a:r>
            <a:r>
              <a:rPr lang="en-IN" sz="2800" dirty="0" err="1">
                <a:latin typeface="Kruti Dev 010" pitchFamily="2" charset="0"/>
              </a:rPr>
              <a:t>fofpZr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laf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kIr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Li’V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pkfg,A</a:t>
            </a:r>
            <a:r>
              <a:rPr lang="en-IN" sz="2800" dirty="0">
                <a:latin typeface="Kruti Dev 010" pitchFamily="2" charset="0"/>
              </a:rPr>
              <a:t> </a:t>
            </a:r>
          </a:p>
          <a:p>
            <a:pPr algn="just"/>
            <a:r>
              <a:rPr lang="en-IN" sz="2800" dirty="0" err="1">
                <a:latin typeface="Kruti Dev 010" pitchFamily="2" charset="0"/>
              </a:rPr>
              <a:t>vkjksi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</a:t>
            </a:r>
            <a:r>
              <a:rPr lang="en-IN" sz="2800" dirty="0">
                <a:latin typeface="Kruti Dev 010" pitchFamily="2" charset="0"/>
              </a:rPr>
              <a:t>=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ljdkjh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fo</a:t>
            </a:r>
            <a:r>
              <a:rPr lang="en-IN" sz="2800" dirty="0">
                <a:latin typeface="Kruti Dev 010" pitchFamily="2" charset="0"/>
              </a:rPr>
              <a:t>#) </a:t>
            </a:r>
            <a:r>
              <a:rPr lang="en-IN" sz="2800" dirty="0" err="1">
                <a:latin typeface="Kruti Dev 010" pitchFamily="2" charset="0"/>
              </a:rPr>
              <a:t>rF;ksa</a:t>
            </a:r>
            <a:r>
              <a:rPr lang="en-IN" sz="2800" dirty="0">
                <a:latin typeface="Kruti Dev 010" pitchFamily="2" charset="0"/>
              </a:rPr>
              <a:t> ,</a:t>
            </a:r>
            <a:r>
              <a:rPr lang="en-IN" sz="2800" dirty="0" err="1">
                <a:latin typeface="Kruti Dev 010" pitchFamily="2" charset="0"/>
              </a:rPr>
              <a:t>oa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ifjfLFkfr;ksa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i;kZIr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vfHkys</a:t>
            </a:r>
            <a:r>
              <a:rPr lang="en-IN" sz="2800" dirty="0">
                <a:latin typeface="Kruti Dev 010" pitchFamily="2" charset="0"/>
              </a:rPr>
              <a:t>[k </a:t>
            </a:r>
            <a:r>
              <a:rPr lang="en-IN" sz="2800" dirty="0" err="1">
                <a:latin typeface="Kruti Dev 010" pitchFamily="2" charset="0"/>
              </a:rPr>
              <a:t>gksuk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pkfg,A</a:t>
            </a:r>
            <a:r>
              <a:rPr lang="en-IN" sz="2800" dirty="0">
                <a:latin typeface="Kruti Dev 010" pitchFamily="2" charset="0"/>
              </a:rPr>
              <a:t> </a:t>
            </a:r>
          </a:p>
          <a:p>
            <a:pPr algn="just"/>
            <a:r>
              <a:rPr lang="en-IN" sz="2800" dirty="0" err="1">
                <a:latin typeface="Kruti Dev 010" pitchFamily="2" charset="0"/>
              </a:rPr>
              <a:t>vkjksi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</a:t>
            </a:r>
            <a:r>
              <a:rPr lang="en-IN" sz="2800" dirty="0">
                <a:latin typeface="Kruti Dev 010" pitchFamily="2" charset="0"/>
              </a:rPr>
              <a:t>=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nLrkosth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lk</a:t>
            </a:r>
            <a:r>
              <a:rPr lang="en-IN" sz="2800" dirty="0">
                <a:latin typeface="Kruti Dev 010" pitchFamily="2" charset="0"/>
              </a:rPr>
              <a:t>{; ,</a:t>
            </a:r>
            <a:r>
              <a:rPr lang="en-IN" sz="2800" dirty="0" err="1">
                <a:latin typeface="Kruti Dev 010" pitchFamily="2" charset="0"/>
              </a:rPr>
              <a:t>oa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izLrkfor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xokg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ekSf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lk</a:t>
            </a:r>
            <a:r>
              <a:rPr lang="en-IN" sz="2800" dirty="0">
                <a:latin typeface="Kruti Dev 010" pitchFamily="2" charset="0"/>
              </a:rPr>
              <a:t>{; </a:t>
            </a:r>
            <a:r>
              <a:rPr lang="en-IN" sz="2800" dirty="0" err="1">
                <a:latin typeface="Kruti Dev 010" pitchFamily="2" charset="0"/>
              </a:rPr>
              <a:t>ftlls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</a:t>
            </a:r>
            <a:r>
              <a:rPr lang="en-IN" sz="2800" dirty="0">
                <a:latin typeface="Kruti Dev 010" pitchFamily="2" charset="0"/>
              </a:rPr>
              <a:t> fl) </a:t>
            </a:r>
            <a:r>
              <a:rPr lang="en-IN" sz="2800" dirty="0" err="1">
                <a:latin typeface="Kruti Dev 010" pitchFamily="2" charset="0"/>
              </a:rPr>
              <a:t>gksrk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mYys</a:t>
            </a:r>
            <a:r>
              <a:rPr lang="en-IN" sz="2800" dirty="0">
                <a:latin typeface="Kruti Dev 010" pitchFamily="2" charset="0"/>
              </a:rPr>
              <a:t>[k </a:t>
            </a:r>
            <a:r>
              <a:rPr lang="en-IN" sz="2800" dirty="0" err="1">
                <a:latin typeface="Kruti Dev 010" pitchFamily="2" charset="0"/>
              </a:rPr>
              <a:t>fd;k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tkuk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pkfg,A</a:t>
            </a:r>
            <a:endParaRPr lang="en-IN" sz="2800" dirty="0">
              <a:latin typeface="Kruti Dev 010" pitchFamily="2" charset="0"/>
            </a:endParaRPr>
          </a:p>
          <a:p>
            <a:pPr algn="just"/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7 ¼4½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vkjksfir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yksd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lsod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ls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;g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vis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kk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tk;sxh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fd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vkjksi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i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=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tkjh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gksus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de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ls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de 15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fnu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ckn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dksbZ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fu;r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frfFk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rd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O;fDrxr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: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i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ls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vius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cpko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fyf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[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kr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dFku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izLrqr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djs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rFkk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mfYyf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[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kr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djs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fd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vkjksi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i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=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mfYyf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[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kr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lk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kh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izfrijh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kk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djuk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pkgrk</a:t>
            </a:r>
            <a:r>
              <a:rPr lang="en-IN" sz="2800" dirty="0">
                <a:solidFill>
                  <a:srgbClr val="00B05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50"/>
                </a:solidFill>
                <a:latin typeface="Kruti Dev 010" pitchFamily="2" charset="0"/>
              </a:rPr>
              <a:t>gSA</a:t>
            </a:r>
            <a:endParaRPr lang="en-IN" sz="2800" dirty="0">
              <a:solidFill>
                <a:srgbClr val="00B050"/>
              </a:solidFill>
              <a:latin typeface="Kruti Dev 010" pitchFamily="2" charset="0"/>
            </a:endParaRPr>
          </a:p>
          <a:p>
            <a:pPr algn="just">
              <a:buNone/>
            </a:pPr>
            <a:endParaRPr lang="en-IN" sz="2800" dirty="0">
              <a:solidFill>
                <a:srgbClr val="00B050"/>
              </a:solidFill>
              <a:latin typeface="Kruti Dev 010" pitchFamily="2" charset="0"/>
            </a:endParaRPr>
          </a:p>
          <a:p>
            <a:pPr algn="just"/>
            <a:r>
              <a:rPr lang="en-IN" sz="2800" dirty="0">
                <a:latin typeface="Kruti Dev 010" pitchFamily="2" charset="0"/>
              </a:rPr>
              <a:t>;g </a:t>
            </a:r>
            <a:r>
              <a:rPr lang="en-IN" sz="2800" dirty="0" err="1">
                <a:latin typeface="Kruti Dev 010" pitchFamily="2" charset="0"/>
              </a:rPr>
              <a:t>Hkh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vius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mRrj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mfYyf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og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viuh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vksj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cpko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dksbZ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lk</a:t>
            </a:r>
            <a:r>
              <a:rPr lang="en-IN" sz="2800" dirty="0">
                <a:latin typeface="Kruti Dev 010" pitchFamily="2" charset="0"/>
              </a:rPr>
              <a:t>{; ;k </a:t>
            </a:r>
            <a:r>
              <a:rPr lang="en-IN" sz="2800" dirty="0" err="1">
                <a:latin typeface="Kruti Dev 010" pitchFamily="2" charset="0"/>
              </a:rPr>
              <a:t>lk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izLrqr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djuk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pkgrk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gSA</a:t>
            </a:r>
            <a:endParaRPr lang="en-IN" sz="2800" dirty="0">
              <a:latin typeface="Kruti Dev 010" pitchFamily="2" charset="0"/>
            </a:endParaRPr>
          </a:p>
          <a:p>
            <a:pPr algn="just"/>
            <a:r>
              <a:rPr lang="en-IN" sz="2800" dirty="0" err="1">
                <a:latin typeface="Kruti Dev 010" pitchFamily="2" charset="0"/>
              </a:rPr>
              <a:t>vkjksi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</a:t>
            </a:r>
            <a:r>
              <a:rPr lang="en-IN" sz="2800" dirty="0">
                <a:latin typeface="Kruti Dev 010" pitchFamily="2" charset="0"/>
              </a:rPr>
              <a:t>=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;g </a:t>
            </a:r>
            <a:r>
              <a:rPr lang="en-IN" sz="2800" dirty="0" err="1">
                <a:latin typeface="Kruti Dev 010" pitchFamily="2" charset="0"/>
              </a:rPr>
              <a:t>Hkh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mfYyf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tk;sxk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fufnZ’V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fnukad</a:t>
            </a:r>
            <a:r>
              <a:rPr lang="en-IN" sz="2800" dirty="0">
                <a:latin typeface="Kruti Dev 010" pitchFamily="2" charset="0"/>
              </a:rPr>
              <a:t> rd </a:t>
            </a:r>
            <a:r>
              <a:rPr lang="en-IN" sz="2800" dirty="0" err="1">
                <a:latin typeface="Kruti Dev 010" pitchFamily="2" charset="0"/>
              </a:rPr>
              <a:t>mifLFkr</a:t>
            </a:r>
            <a:r>
              <a:rPr lang="en-IN" sz="2800" dirty="0">
                <a:latin typeface="Kruti Dev 010" pitchFamily="2" charset="0"/>
              </a:rPr>
              <a:t> u </a:t>
            </a:r>
            <a:r>
              <a:rPr lang="en-IN" sz="2800" dirty="0" err="1">
                <a:latin typeface="Kruti Dev 010" pitchFamily="2" charset="0"/>
              </a:rPr>
              <a:t>gksus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fyf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dFku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nkf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ky</a:t>
            </a:r>
            <a:r>
              <a:rPr lang="en-IN" sz="2800" dirty="0">
                <a:latin typeface="Kruti Dev 010" pitchFamily="2" charset="0"/>
              </a:rPr>
              <a:t> u </a:t>
            </a:r>
            <a:r>
              <a:rPr lang="en-IN" sz="2800" dirty="0" err="1">
                <a:latin typeface="Kruti Dev 010" pitchFamily="2" charset="0"/>
              </a:rPr>
              <a:t>djus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n”kk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;g </a:t>
            </a:r>
            <a:r>
              <a:rPr lang="en-IN" sz="2800" dirty="0" err="1">
                <a:latin typeface="Kruti Dev 010" pitchFamily="2" charset="0"/>
              </a:rPr>
              <a:t>ekuk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tk;sxk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mlds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ikl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vius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cpko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izLrqr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fy</a:t>
            </a:r>
            <a:r>
              <a:rPr lang="en-IN" sz="2800" dirty="0">
                <a:latin typeface="Kruti Dev 010" pitchFamily="2" charset="0"/>
              </a:rPr>
              <a:t>, </a:t>
            </a:r>
            <a:r>
              <a:rPr lang="en-IN" sz="2800" dirty="0" err="1">
                <a:latin typeface="Kruti Dev 010" pitchFamily="2" charset="0"/>
              </a:rPr>
              <a:t>dqN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ugha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vkSj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,</a:t>
            </a:r>
            <a:r>
              <a:rPr lang="en-IN" sz="2800" dirty="0" err="1">
                <a:latin typeface="Kruti Dev 010" pitchFamily="2" charset="0"/>
              </a:rPr>
              <a:t>di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kh</a:t>
            </a:r>
            <a:r>
              <a:rPr lang="en-IN" sz="2800" dirty="0">
                <a:latin typeface="Kruti Dev 010" pitchFamily="2" charset="0"/>
              </a:rPr>
              <a:t>;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dk;Zokgh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iwjh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djsxkA</a:t>
            </a:r>
            <a:r>
              <a:rPr lang="en-IN" sz="2800" dirty="0">
                <a:latin typeface="Kruti Dev 010" pitchFamily="2" charset="0"/>
              </a:rPr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latin typeface="Kruti Dev 010" pitchFamily="2" charset="0"/>
              </a:rPr>
              <a:t>7 ¼5½ </a:t>
            </a:r>
            <a:r>
              <a:rPr lang="en-IN" sz="2800" dirty="0" err="1">
                <a:latin typeface="Kruti Dev 010" pitchFamily="2" charset="0"/>
              </a:rPr>
              <a:t>vkjksi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</a:t>
            </a:r>
            <a:r>
              <a:rPr lang="en-IN" sz="2800" dirty="0">
                <a:latin typeface="Kruti Dev 010" pitchFamily="2" charset="0"/>
              </a:rPr>
              <a:t>= </a:t>
            </a:r>
            <a:r>
              <a:rPr lang="en-IN" sz="2800" dirty="0" err="1">
                <a:latin typeface="Kruti Dev 010" pitchFamily="2" charset="0"/>
              </a:rPr>
              <a:t>mlesa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fyf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nLrkosth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lk</a:t>
            </a:r>
            <a:r>
              <a:rPr lang="en-IN" sz="2800" dirty="0">
                <a:latin typeface="Kruti Dev 010" pitchFamily="2" charset="0"/>
              </a:rPr>
              <a:t>{;] </a:t>
            </a:r>
            <a:r>
              <a:rPr lang="en-IN" sz="2800" dirty="0" err="1">
                <a:latin typeface="Kruti Dev 010" pitchFamily="2" charset="0"/>
              </a:rPr>
              <a:t>lkf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k;ksa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lwph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muds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dFku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lkFk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vkjksfir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ljdkjh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O;fDrxr</a:t>
            </a:r>
            <a:r>
              <a:rPr lang="en-IN" sz="2800" dirty="0">
                <a:latin typeface="Kruti Dev 010" pitchFamily="2" charset="0"/>
              </a:rPr>
              <a:t> :</a:t>
            </a:r>
            <a:r>
              <a:rPr lang="en-IN" sz="2800" dirty="0" err="1">
                <a:latin typeface="Kruti Dev 010" pitchFamily="2" charset="0"/>
              </a:rPr>
              <a:t>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iath</a:t>
            </a:r>
            <a:r>
              <a:rPr lang="en-IN" sz="2800" dirty="0">
                <a:latin typeface="Kruti Dev 010" pitchFamily="2" charset="0"/>
              </a:rPr>
              <a:t>—r </a:t>
            </a:r>
            <a:r>
              <a:rPr lang="en-IN" sz="2800" dirty="0" err="1">
                <a:latin typeface="Kruti Dev 010" pitchFamily="2" charset="0"/>
              </a:rPr>
              <a:t>Mkd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dk;kZy</a:t>
            </a:r>
            <a:r>
              <a:rPr lang="en-IN" sz="2800" dirty="0">
                <a:latin typeface="Kruti Dev 010" pitchFamily="2" charset="0"/>
              </a:rPr>
              <a:t>; </a:t>
            </a:r>
            <a:r>
              <a:rPr lang="en-IN" sz="2800" dirty="0" err="1">
                <a:latin typeface="Kruti Dev 010" pitchFamily="2" charset="0"/>
              </a:rPr>
              <a:t>vfHkys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mfYyf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irs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rkehy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djk;h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tk;sxh</a:t>
            </a:r>
            <a:r>
              <a:rPr lang="en-IN" sz="2800" dirty="0">
                <a:latin typeface="Kruti Dev 010" pitchFamily="2" charset="0"/>
              </a:rPr>
              <a:t>- </a:t>
            </a:r>
            <a:r>
              <a:rPr lang="en-IN" sz="2800" dirty="0" err="1">
                <a:latin typeface="Kruti Dev 010" pitchFamily="2" charset="0"/>
              </a:rPr>
              <a:t>mijksDr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izdkj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rkehyh</a:t>
            </a:r>
            <a:r>
              <a:rPr lang="en-IN" sz="2800" dirty="0">
                <a:latin typeface="Kruti Dev 010" pitchFamily="2" charset="0"/>
              </a:rPr>
              <a:t> u </a:t>
            </a:r>
            <a:r>
              <a:rPr lang="en-IN" sz="2800" dirty="0" err="1">
                <a:latin typeface="Kruti Dev 010" pitchFamily="2" charset="0"/>
              </a:rPr>
              <a:t>gksus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</a:t>
            </a:r>
            <a:r>
              <a:rPr lang="en-IN" sz="2800" dirty="0">
                <a:latin typeface="Kruti Dev 010" pitchFamily="2" charset="0"/>
              </a:rPr>
              <a:t>=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O;kid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ifjpkyu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okys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nSfud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lekpkj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</a:t>
            </a:r>
            <a:r>
              <a:rPr lang="en-IN" sz="2800" dirty="0">
                <a:latin typeface="Kruti Dev 010" pitchFamily="2" charset="0"/>
              </a:rPr>
              <a:t>=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izdkf”kr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rkehy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djk;h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tk;sxh</a:t>
            </a:r>
            <a:r>
              <a:rPr lang="en-IN" sz="2800" dirty="0">
                <a:latin typeface="Kruti Dev 010" pitchFamily="2" charset="0"/>
              </a:rPr>
              <a:t>-</a:t>
            </a:r>
          </a:p>
          <a:p>
            <a:pPr algn="just"/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tgka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nLrkosth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lk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{;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fo”kky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gksa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ogka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bldh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izfr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vkjksi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=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lkFk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izLrqr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djus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ctk;s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bldh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izfr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vkjksfir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ljdkjh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lsod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tkap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le;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fujh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k.k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djus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vuqKk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nh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tk;sxhA</a:t>
            </a:r>
            <a:endParaRPr lang="en-IN" sz="2800" dirty="0">
              <a:solidFill>
                <a:schemeClr val="accent1"/>
              </a:solidFill>
              <a:latin typeface="Kruti Dev 010" pitchFamily="2" charset="0"/>
            </a:endParaRPr>
          </a:p>
          <a:p>
            <a:pPr algn="just"/>
            <a:r>
              <a:rPr lang="en-IN" sz="2800" dirty="0">
                <a:latin typeface="Kruti Dev 010" pitchFamily="2" charset="0"/>
              </a:rPr>
              <a:t>7 ¼6½ </a:t>
            </a:r>
            <a:r>
              <a:rPr lang="en-IN" sz="2800" dirty="0" err="1">
                <a:latin typeface="Kruti Dev 010" pitchFamily="2" charset="0"/>
              </a:rPr>
              <a:t>vkjksfir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yksdlsod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mifLFkr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rFkk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Lohdkj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ysrk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ogka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,</a:t>
            </a:r>
            <a:r>
              <a:rPr lang="en-IN" sz="2800" dirty="0" err="1">
                <a:latin typeface="Kruti Dev 010" pitchFamily="2" charset="0"/>
              </a:rPr>
              <a:t>slh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Loh—fr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kkj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viuh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</a:t>
            </a:r>
            <a:r>
              <a:rPr lang="en-IN" sz="2800" dirty="0">
                <a:latin typeface="Kruti Dev 010" pitchFamily="2" charset="0"/>
              </a:rPr>
              <a:t>[;k </a:t>
            </a:r>
            <a:r>
              <a:rPr lang="en-IN" sz="2800" dirty="0" err="1">
                <a:latin typeface="Kruti Dev 010" pitchFamily="2" charset="0"/>
              </a:rPr>
              <a:t>vuq”kklfud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izLrqr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djsxkA</a:t>
            </a:r>
            <a:endParaRPr lang="en-IN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sz="2800" dirty="0">
                <a:latin typeface="Kruti Dev 010" pitchFamily="2" charset="0"/>
              </a:rPr>
              <a:t>7 ¼7½ </a:t>
            </a:r>
            <a:r>
              <a:rPr lang="en-IN" sz="2800" dirty="0" err="1">
                <a:latin typeface="Kruti Dev 010" pitchFamily="2" charset="0"/>
              </a:rPr>
              <a:t>mDr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fLFkfr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tc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ljdkjh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budkj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rc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</a:t>
            </a:r>
            <a:r>
              <a:rPr lang="en-IN" sz="2800" dirty="0">
                <a:latin typeface="Kruti Dev 010" pitchFamily="2" charset="0"/>
              </a:rPr>
              <a:t>=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izLrkfor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lk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cqykus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dk;Zokgh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djsxk</a:t>
            </a:r>
            <a:r>
              <a:rPr lang="en-IN" sz="2800" dirty="0">
                <a:latin typeface="Kruti Dev 010" pitchFamily="2" charset="0"/>
              </a:rPr>
              <a:t>- </a:t>
            </a:r>
            <a:r>
              <a:rPr lang="en-IN" sz="2800" dirty="0" err="1">
                <a:latin typeface="Kruti Dev 010" pitchFamily="2" charset="0"/>
              </a:rPr>
              <a:t>vkSj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ljdkjh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lsod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mifLFkfr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lkf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k;ksa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izfrijh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volj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fn;k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tk;sxk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rFkk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ekSf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[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kd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lk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{;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vfHkfyf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[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djk;k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tk;sxkA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rr~i”pkr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~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tkap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vf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vkjksih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lsod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}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kjk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viuh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izfrj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tks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lk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{;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fyf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[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dFku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nsuk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pkgk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x;k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Fkk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mls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vfHkfyf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[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djk;sxkA</a:t>
            </a:r>
            <a:endParaRPr lang="en-IN" sz="2800" dirty="0">
              <a:solidFill>
                <a:srgbClr val="7030A0"/>
              </a:solidFill>
              <a:latin typeface="Kruti Dev 010" pitchFamily="2" charset="0"/>
            </a:endParaRPr>
          </a:p>
          <a:p>
            <a:pPr algn="just"/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fyf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:</a:t>
            </a:r>
            <a:r>
              <a:rPr lang="en-IN" sz="2800" dirty="0" err="1">
                <a:latin typeface="Kruti Dev 010" pitchFamily="2" charset="0"/>
              </a:rPr>
              <a:t>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ldkj.k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vfHkfyf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lk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cqykus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bUdkj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Hkh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ldrk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gSA</a:t>
            </a:r>
            <a:endParaRPr lang="en-IN" sz="2800" dirty="0">
              <a:latin typeface="Kruti Dev 010" pitchFamily="2" charset="0"/>
            </a:endParaRPr>
          </a:p>
          <a:p>
            <a:pPr algn="just"/>
            <a:r>
              <a:rPr lang="en-IN" sz="2800" dirty="0">
                <a:latin typeface="Kruti Dev 010" pitchFamily="2" charset="0"/>
              </a:rPr>
              <a:t>7 ¼8½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m0iz0 </a:t>
            </a:r>
            <a:r>
              <a:rPr lang="en-IN" sz="2800" dirty="0" err="1">
                <a:latin typeface="Kruti Dev 010" pitchFamily="2" charset="0"/>
              </a:rPr>
              <a:t>foHkkxh</a:t>
            </a:r>
            <a:r>
              <a:rPr lang="en-IN" sz="2800" dirty="0">
                <a:latin typeface="Kruti Dev 010" pitchFamily="2" charset="0"/>
              </a:rPr>
              <a:t>;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¼lkf{</a:t>
            </a:r>
            <a:r>
              <a:rPr lang="en-IN" sz="2800" dirty="0" err="1">
                <a:latin typeface="Kruti Dev 010" pitchFamily="2" charset="0"/>
              </a:rPr>
              <a:t>k;ksa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gkftj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vkSj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nLrkost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is”k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fy</a:t>
            </a:r>
            <a:r>
              <a:rPr lang="en-IN" sz="2800" dirty="0">
                <a:latin typeface="Kruti Dev 010" pitchFamily="2" charset="0"/>
              </a:rPr>
              <a:t>, ck/; djuk½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kfu;e</a:t>
            </a:r>
            <a:r>
              <a:rPr lang="en-IN" sz="2800" dirty="0">
                <a:latin typeface="Kruti Dev 010" pitchFamily="2" charset="0"/>
              </a:rPr>
              <a:t>] 1976 m0iz0 </a:t>
            </a:r>
            <a:r>
              <a:rPr lang="en-IN" sz="2800" dirty="0" err="1">
                <a:latin typeface="Kruti Dev 010" pitchFamily="2" charset="0"/>
              </a:rPr>
              <a:t>iquxZBu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kfu;e</a:t>
            </a:r>
            <a:r>
              <a:rPr lang="en-IN" sz="2800" dirty="0">
                <a:latin typeface="Kruti Dev 010" pitchFamily="2" charset="0"/>
              </a:rPr>
              <a:t> dh /</a:t>
            </a:r>
            <a:r>
              <a:rPr lang="en-IN" sz="2800" dirty="0" err="1">
                <a:latin typeface="Kruti Dev 010" pitchFamily="2" charset="0"/>
              </a:rPr>
              <a:t>kkjk</a:t>
            </a:r>
            <a:r>
              <a:rPr lang="en-IN" sz="2800" dirty="0">
                <a:latin typeface="Kruti Dev 010" pitchFamily="2" charset="0"/>
              </a:rPr>
              <a:t> 86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izHkkoh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v/</a:t>
            </a:r>
            <a:r>
              <a:rPr lang="en-IN" sz="2800" dirty="0" err="1">
                <a:latin typeface="Kruti Dev 010" pitchFamily="2" charset="0"/>
              </a:rPr>
              <a:t>khu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lk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lk</a:t>
            </a:r>
            <a:r>
              <a:rPr lang="en-IN" sz="2800" dirty="0">
                <a:latin typeface="Kruti Dev 010" pitchFamily="2" charset="0"/>
              </a:rPr>
              <a:t>{; </a:t>
            </a:r>
            <a:r>
              <a:rPr lang="en-IN" sz="2800" dirty="0" err="1">
                <a:latin typeface="Kruti Dev 010" pitchFamily="2" charset="0"/>
              </a:rPr>
              <a:t>nsus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fy</a:t>
            </a:r>
            <a:r>
              <a:rPr lang="en-IN" sz="2800" dirty="0">
                <a:latin typeface="Kruti Dev 010" pitchFamily="2" charset="0"/>
              </a:rPr>
              <a:t>, </a:t>
            </a:r>
            <a:r>
              <a:rPr lang="en-IN" sz="2800" dirty="0" err="1">
                <a:latin typeface="Kruti Dev 010" pitchFamily="2" charset="0"/>
              </a:rPr>
              <a:t>cqyk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ldsxkA</a:t>
            </a:r>
            <a:r>
              <a:rPr lang="en-IN" sz="2800" dirty="0">
                <a:latin typeface="Kruti Dev 010" pitchFamily="2" charset="0"/>
              </a:rPr>
              <a:t>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IN" sz="2800" dirty="0">
                <a:latin typeface="Kruti Dev 010" pitchFamily="2" charset="0"/>
              </a:rPr>
              <a:t>7 ¼9½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rF;ksa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</a:t>
            </a:r>
            <a:r>
              <a:rPr lang="en-IN" sz="2800" dirty="0">
                <a:latin typeface="Kruti Dev 010" pitchFamily="2" charset="0"/>
              </a:rPr>
              <a:t> irk </a:t>
            </a:r>
            <a:r>
              <a:rPr lang="en-IN" sz="2800" dirty="0" err="1">
                <a:latin typeface="Kruti Dev 010" pitchFamily="2" charset="0"/>
              </a:rPr>
              <a:t>yxkus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gsrq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Hkh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lk</a:t>
            </a:r>
            <a:r>
              <a:rPr lang="en-IN" sz="2800" dirty="0">
                <a:latin typeface="Kruti Dev 010" pitchFamily="2" charset="0"/>
              </a:rPr>
              <a:t>{; </a:t>
            </a:r>
            <a:r>
              <a:rPr lang="en-IN" sz="2800" dirty="0" err="1">
                <a:latin typeface="Kruti Dev 010" pitchFamily="2" charset="0"/>
              </a:rPr>
              <a:t>dk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dksbZ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Hkh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iz”u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og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pkgs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iwN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ldrk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- </a:t>
            </a:r>
          </a:p>
          <a:p>
            <a:pPr algn="just"/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7 ¼10½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vkjksih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ljdkjh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lsod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fu;r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fnukad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tkap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Lrj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lwpuk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gksus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ckn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Hkh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mifLFkr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ugha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gksrk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gS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rks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tkap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vf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,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di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;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dk;Zokgh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ldrk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gSA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</a:p>
          <a:p>
            <a:pPr algn="just"/>
            <a:r>
              <a:rPr lang="en-IN" sz="2800" dirty="0">
                <a:latin typeface="Kruti Dev 010" pitchFamily="2" charset="0"/>
              </a:rPr>
              <a:t>7 ¼11½ </a:t>
            </a:r>
            <a:r>
              <a:rPr lang="en-IN" sz="2800" dirty="0" err="1">
                <a:latin typeface="Kruti Dev 010" pitchFamily="2" charset="0"/>
              </a:rPr>
              <a:t>vuq”kklfud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vko</a:t>
            </a:r>
            <a:r>
              <a:rPr lang="en-IN" sz="2800" dirty="0">
                <a:latin typeface="Kruti Dev 010" pitchFamily="2" charset="0"/>
              </a:rPr>
              <a:t>”;d le&gt;us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leFkZu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dksbZ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fof</a:t>
            </a:r>
            <a:r>
              <a:rPr lang="en-IN" sz="2800" dirty="0">
                <a:latin typeface="Kruti Dev 010" pitchFamily="2" charset="0"/>
              </a:rPr>
              <a:t>/k </a:t>
            </a:r>
            <a:r>
              <a:rPr lang="en-IN" sz="2800" dirty="0" err="1">
                <a:latin typeface="Kruti Dev 010" pitchFamily="2" charset="0"/>
              </a:rPr>
              <a:t>O;kolk;h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fu;qDr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ldrk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ftls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izLrqrdrkZ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dgk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tk;sxkA</a:t>
            </a:r>
            <a:endParaRPr lang="en-IN" sz="2800" dirty="0">
              <a:latin typeface="Kruti Dev 010" pitchFamily="2" charset="0"/>
            </a:endParaRPr>
          </a:p>
          <a:p>
            <a:pPr algn="just"/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7 ¼12½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ljdkjh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lsod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viuh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vksj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ls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ljdkjh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lsod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lgk;rk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ys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ldrk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gS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ijarq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fof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/k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O;kolk;h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lsok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rc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rd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ugha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ys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ldrk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gS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tc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rd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fd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vuq”kklfud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izkf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}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kjk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fu;qDr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izLrqrdrkZ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vf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dksbZ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fof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/k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O;kolk;h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u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gksA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vFkok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vuq”kklfud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izkf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us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izdj.k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ifjfLFkfr;ksa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/;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ku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j[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krs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gq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,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fof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/k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O;kolk;h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fu;qDr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djus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vuqefr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u ns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nh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FF0000"/>
                </a:solidFill>
                <a:latin typeface="Kruti Dev 010" pitchFamily="2" charset="0"/>
              </a:rPr>
              <a:t>gksA</a:t>
            </a:r>
            <a:r>
              <a:rPr lang="en-IN" sz="2800" dirty="0">
                <a:solidFill>
                  <a:srgbClr val="FF0000"/>
                </a:solidFill>
                <a:latin typeface="Kruti Dev 010" pitchFamily="2" charset="0"/>
              </a:rPr>
              <a:t> </a:t>
            </a:r>
            <a:endParaRPr lang="en-IN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 err="1">
                <a:solidFill>
                  <a:schemeClr val="accent3"/>
                </a:solidFill>
                <a:latin typeface="Kruti Dev 010" pitchFamily="2" charset="0"/>
              </a:rPr>
              <a:t>Þtkap</a:t>
            </a:r>
            <a:r>
              <a:rPr lang="en-IN" sz="3600" b="1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accent3"/>
                </a:solidFill>
                <a:latin typeface="Kruti Dev 010" pitchFamily="2" charset="0"/>
              </a:rPr>
              <a:t>fjiksVZ</a:t>
            </a:r>
            <a:r>
              <a:rPr lang="en-IN" sz="3600" b="1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accent3"/>
                </a:solidFill>
                <a:latin typeface="Kruti Dev 010" pitchFamily="2" charset="0"/>
              </a:rPr>
              <a:t>dk</a:t>
            </a:r>
            <a:r>
              <a:rPr lang="en-IN" sz="3600" b="1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accent3"/>
                </a:solidFill>
                <a:latin typeface="Kruti Dev 010" pitchFamily="2" charset="0"/>
              </a:rPr>
              <a:t>izLrqr</a:t>
            </a:r>
            <a:r>
              <a:rPr lang="en-IN" sz="3600" b="1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accent3"/>
                </a:solidFill>
                <a:latin typeface="Kruti Dev 010" pitchFamily="2" charset="0"/>
              </a:rPr>
              <a:t>fd;k</a:t>
            </a:r>
            <a:r>
              <a:rPr lang="en-IN" sz="3600" b="1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accent3"/>
                </a:solidFill>
                <a:latin typeface="Kruti Dev 010" pitchFamily="2" charset="0"/>
              </a:rPr>
              <a:t>tkukß</a:t>
            </a:r>
            <a:endParaRPr lang="en-IN" sz="3600" b="1" dirty="0">
              <a:solidFill>
                <a:schemeClr val="accent3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6240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latin typeface="Kruti Dev 010" pitchFamily="2" charset="0"/>
              </a:rPr>
              <a:t> 8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iwjh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leLr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vfHkys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lkFk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viuh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fjiksVZ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vuq”kklfud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izLrqr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djsxk</a:t>
            </a:r>
            <a:r>
              <a:rPr lang="en-IN" sz="2800" dirty="0">
                <a:latin typeface="Kruti Dev 010" pitchFamily="2" charset="0"/>
              </a:rPr>
              <a:t>-</a:t>
            </a:r>
          </a:p>
          <a:p>
            <a:pPr algn="just">
              <a:buNone/>
            </a:pPr>
            <a:endParaRPr lang="en-IN" sz="2000" dirty="0">
              <a:latin typeface="Kruti Dev 010" pitchFamily="2" charset="0"/>
            </a:endParaRPr>
          </a:p>
          <a:p>
            <a:pPr algn="just"/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tkap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[;k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laf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kIr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rF;ksa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vfHkys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[k]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lk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{;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rFkk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izR;sd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fu’d’kZ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fooj.k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ldkj.k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fn;k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tk;sxk</a:t>
            </a:r>
            <a:r>
              <a:rPr lang="en-IN" sz="2800" dirty="0">
                <a:latin typeface="Kruti Dev 010" pitchFamily="2" charset="0"/>
              </a:rPr>
              <a:t>-</a:t>
            </a:r>
          </a:p>
          <a:p>
            <a:pPr algn="just">
              <a:buNone/>
            </a:pPr>
            <a:endParaRPr lang="en-IN" sz="2000" dirty="0">
              <a:latin typeface="Kruti Dev 010" pitchFamily="2" charset="0"/>
            </a:endParaRPr>
          </a:p>
          <a:p>
            <a:pPr algn="just"/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tkap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vf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“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kkfLr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laca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/k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dksbZ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laLrqfr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ugha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djsxk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-</a:t>
            </a:r>
          </a:p>
          <a:p>
            <a:pPr>
              <a:buNone/>
            </a:pPr>
            <a:endParaRPr lang="en-IN" sz="2800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 err="1">
                <a:solidFill>
                  <a:schemeClr val="accent2"/>
                </a:solidFill>
                <a:latin typeface="Kruti Dev 010" pitchFamily="2" charset="0"/>
              </a:rPr>
              <a:t>Þtkap</a:t>
            </a:r>
            <a:r>
              <a:rPr lang="en-IN" sz="3600" b="1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accent2"/>
                </a:solidFill>
                <a:latin typeface="Kruti Dev 010" pitchFamily="2" charset="0"/>
              </a:rPr>
              <a:t>fjiksVZ</a:t>
            </a:r>
            <a:r>
              <a:rPr lang="en-IN" sz="3600" b="1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accent2"/>
                </a:solidFill>
                <a:latin typeface="Kruti Dev 010" pitchFamily="2" charset="0"/>
              </a:rPr>
              <a:t>ij</a:t>
            </a:r>
            <a:r>
              <a:rPr lang="en-IN" sz="3600" b="1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accent2"/>
                </a:solidFill>
                <a:latin typeface="Kruti Dev 010" pitchFamily="2" charset="0"/>
              </a:rPr>
              <a:t>dk;Zokghß</a:t>
            </a:r>
            <a:endParaRPr lang="en-IN" sz="3600" dirty="0">
              <a:solidFill>
                <a:schemeClr val="accent2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latin typeface="Kruti Dev 010" pitchFamily="2" charset="0"/>
              </a:rPr>
              <a:t> 9 ¼1½ </a:t>
            </a:r>
            <a:r>
              <a:rPr lang="en-IN" sz="2800" dirty="0" err="1">
                <a:latin typeface="Kruti Dev 010" pitchFamily="2" charset="0"/>
              </a:rPr>
              <a:t>vuq”kklfud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ljdkjh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lwfpr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gh</a:t>
            </a:r>
            <a:r>
              <a:rPr lang="en-IN" sz="2800" dirty="0">
                <a:latin typeface="Kruti Dev 010" pitchFamily="2" charset="0"/>
              </a:rPr>
              <a:t> ,</a:t>
            </a:r>
            <a:r>
              <a:rPr lang="en-IN" sz="2800" dirty="0" err="1">
                <a:latin typeface="Kruti Dev 010" pitchFamily="2" charset="0"/>
              </a:rPr>
              <a:t>sls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dkj.kksa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fyf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:</a:t>
            </a:r>
            <a:r>
              <a:rPr lang="en-IN" sz="2800" dirty="0" err="1">
                <a:latin typeface="Kruti Dev 010" pitchFamily="2" charset="0"/>
              </a:rPr>
              <a:t>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vfHkfyf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fd;s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tk;saxs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ekeyk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iqu</a:t>
            </a:r>
            <a:r>
              <a:rPr lang="en-IN" sz="2800" dirty="0">
                <a:latin typeface="Kruti Dev 010" pitchFamily="2" charset="0"/>
              </a:rPr>
              <a:t>%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fy</a:t>
            </a:r>
            <a:r>
              <a:rPr lang="en-IN" sz="2800" dirty="0">
                <a:latin typeface="Kruti Dev 010" pitchFamily="2" charset="0"/>
              </a:rPr>
              <a:t>, </a:t>
            </a:r>
            <a:r>
              <a:rPr lang="en-IN" sz="2800" dirty="0" err="1">
                <a:latin typeface="Kruti Dev 010" pitchFamily="2" charset="0"/>
              </a:rPr>
              <a:t>mlh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</a:t>
            </a:r>
            <a:r>
              <a:rPr lang="en-IN" sz="2800" dirty="0">
                <a:latin typeface="Kruti Dev 010" pitchFamily="2" charset="0"/>
              </a:rPr>
              <a:t>;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Hkst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ldsxkA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rn~ksijkUr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ml </a:t>
            </a:r>
            <a:r>
              <a:rPr lang="en-IN" sz="2800" dirty="0" err="1">
                <a:latin typeface="Kruti Dev 010" pitchFamily="2" charset="0"/>
              </a:rPr>
              <a:t>Lrj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ftlls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vuq”kklfud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}</a:t>
            </a:r>
            <a:r>
              <a:rPr lang="en-IN" sz="2800" dirty="0" err="1">
                <a:latin typeface="Kruti Dev 010" pitchFamily="2" charset="0"/>
              </a:rPr>
              <a:t>kjk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funsZf”kr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x;k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fu;e</a:t>
            </a:r>
            <a:r>
              <a:rPr lang="en-IN" sz="2800" dirty="0">
                <a:latin typeface="Kruti Dev 010" pitchFamily="2" charset="0"/>
              </a:rPr>
              <a:t> 7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micU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vuqlkj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dk;Zokgh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djsxkA</a:t>
            </a:r>
            <a:r>
              <a:rPr lang="en-IN" sz="2800" dirty="0">
                <a:latin typeface="Kruti Dev 010" pitchFamily="2" charset="0"/>
              </a:rPr>
              <a:t> </a:t>
            </a:r>
          </a:p>
          <a:p>
            <a:pPr algn="just">
              <a:buNone/>
            </a:pPr>
            <a:endParaRPr lang="en-IN" sz="1800" dirty="0">
              <a:latin typeface="Kruti Dev 010" pitchFamily="2" charset="0"/>
            </a:endParaRPr>
          </a:p>
          <a:p>
            <a:pPr algn="just"/>
            <a:r>
              <a:rPr lang="en-IN" sz="2800" dirty="0">
                <a:latin typeface="Kruti Dev 010" pitchFamily="2" charset="0"/>
              </a:rPr>
              <a:t>9 ¼2½ </a:t>
            </a:r>
            <a:r>
              <a:rPr lang="en-IN" sz="2800" dirty="0" err="1">
                <a:latin typeface="Kruti Dev 010" pitchFamily="2" charset="0"/>
              </a:rPr>
              <a:t>vuq”kklfud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;fn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fu’d’kZ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vlger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dkj.kksa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mYys</a:t>
            </a:r>
            <a:r>
              <a:rPr lang="en-IN" sz="2800" dirty="0">
                <a:latin typeface="Kruti Dev 010" pitchFamily="2" charset="0"/>
              </a:rPr>
              <a:t>[k </a:t>
            </a:r>
            <a:r>
              <a:rPr lang="en-IN" sz="2800" dirty="0" err="1">
                <a:latin typeface="Kruti Dev 010" pitchFamily="2" charset="0"/>
              </a:rPr>
              <a:t>djrs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gq</a:t>
            </a:r>
            <a:r>
              <a:rPr lang="en-IN" sz="2800" dirty="0">
                <a:latin typeface="Kruti Dev 010" pitchFamily="2" charset="0"/>
              </a:rPr>
              <a:t>, </a:t>
            </a:r>
            <a:r>
              <a:rPr lang="en-IN" sz="2800" dirty="0" err="1">
                <a:latin typeface="Kruti Dev 010" pitchFamily="2" charset="0"/>
              </a:rPr>
              <a:t>fu’d’kZ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fy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ksxkA</a:t>
            </a:r>
            <a:r>
              <a:rPr lang="en-IN" sz="2800" dirty="0">
                <a:latin typeface="Kruti Dev 010" pitchFamily="2" charset="0"/>
              </a:rPr>
              <a:t>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 fontScale="92500"/>
          </a:bodyPr>
          <a:lstStyle/>
          <a:p>
            <a:pPr algn="just"/>
            <a:r>
              <a:rPr lang="en-IN" sz="2800" dirty="0">
                <a:latin typeface="Kruti Dev 010" pitchFamily="2" charset="0"/>
              </a:rPr>
              <a:t>9 ¼3½ </a:t>
            </a:r>
            <a:r>
              <a:rPr lang="en-IN" sz="2800" dirty="0" err="1">
                <a:latin typeface="Kruti Dev 010" pitchFamily="2" charset="0"/>
              </a:rPr>
              <a:t>vkjksi</a:t>
            </a:r>
            <a:r>
              <a:rPr lang="en-IN" sz="2800" dirty="0">
                <a:latin typeface="Kruti Dev 010" pitchFamily="2" charset="0"/>
              </a:rPr>
              <a:t> fl) u </a:t>
            </a:r>
            <a:r>
              <a:rPr lang="en-IN" sz="2800" dirty="0" err="1">
                <a:latin typeface="Kruti Dev 010" pitchFamily="2" charset="0"/>
              </a:rPr>
              <a:t>gksus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n”kk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vuq”kklfud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vkjksfir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eqDr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djrs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gq</a:t>
            </a:r>
            <a:r>
              <a:rPr lang="en-IN" sz="2800" dirty="0">
                <a:latin typeface="Kruti Dev 010" pitchFamily="2" charset="0"/>
              </a:rPr>
              <a:t>, </a:t>
            </a:r>
            <a:r>
              <a:rPr lang="en-IN" sz="2800" dirty="0" err="1">
                <a:latin typeface="Kruti Dev 010" pitchFamily="2" charset="0"/>
              </a:rPr>
              <a:t>lwfpr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djsxkA</a:t>
            </a:r>
            <a:r>
              <a:rPr lang="en-IN" sz="2800" dirty="0">
                <a:latin typeface="Kruti Dev 010" pitchFamily="2" charset="0"/>
              </a:rPr>
              <a:t> </a:t>
            </a:r>
          </a:p>
          <a:p>
            <a:pPr algn="just"/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9 ¼4½ ;fn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leLr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fdUgha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vkjksiksa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fu’d’kksZa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/;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ku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j[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krs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gq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,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vuq”kklfud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izkf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earO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;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gks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fd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fu;e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3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mfYyf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[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dksbZ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“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kkfLr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vkjksfir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lsod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ij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vf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kjksfir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gksuh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pkfg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,]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rks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og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mifu;e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2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v/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khu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tkap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fjiksVZ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vkSj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mlds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vfHkfyf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[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fu’d’kksZa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dh ,d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izfr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vkjksih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yksdlsod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nsxk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vkSj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mlls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mldk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vH;kosnu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;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qfDr;qä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fofufnZ’V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le;kof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/k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Hkhrj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izLrqr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djus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vis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djsxkA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</a:p>
          <a:p>
            <a:pPr algn="just"/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vuq”kklfud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vH;kosnu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lacaf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leLr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lqlaxr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vfHkys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/;</a:t>
            </a:r>
            <a:r>
              <a:rPr lang="en-IN" sz="2800" dirty="0" err="1">
                <a:latin typeface="Kruti Dev 010" pitchFamily="2" charset="0"/>
              </a:rPr>
              <a:t>ku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j[</a:t>
            </a:r>
            <a:r>
              <a:rPr lang="en-IN" sz="2800" dirty="0" err="1">
                <a:latin typeface="Kruti Dev 010" pitchFamily="2" charset="0"/>
              </a:rPr>
              <a:t>krs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gq</a:t>
            </a:r>
            <a:r>
              <a:rPr lang="en-IN" sz="2800" dirty="0">
                <a:latin typeface="Kruti Dev 010" pitchFamily="2" charset="0"/>
              </a:rPr>
              <a:t>, </a:t>
            </a:r>
            <a:r>
              <a:rPr lang="en-IN" sz="2800" dirty="0" err="1">
                <a:latin typeface="Kruti Dev 010" pitchFamily="2" charset="0"/>
              </a:rPr>
              <a:t>bl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fu;ekoyh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fu;e</a:t>
            </a:r>
            <a:r>
              <a:rPr lang="en-IN" sz="2800" dirty="0">
                <a:latin typeface="Kruti Dev 010" pitchFamily="2" charset="0"/>
              </a:rPr>
              <a:t> 16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v/</a:t>
            </a:r>
            <a:r>
              <a:rPr lang="en-IN" sz="2800" dirty="0" err="1">
                <a:latin typeface="Kruti Dev 010" pitchFamily="2" charset="0"/>
              </a:rPr>
              <a:t>khu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jgrs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gq</a:t>
            </a:r>
            <a:r>
              <a:rPr lang="en-IN" sz="2800" dirty="0">
                <a:latin typeface="Kruti Dev 010" pitchFamily="2" charset="0"/>
              </a:rPr>
              <a:t>, </a:t>
            </a:r>
            <a:r>
              <a:rPr lang="en-IN" sz="2800" dirty="0" err="1">
                <a:latin typeface="Kruti Dev 010" pitchFamily="2" charset="0"/>
              </a:rPr>
              <a:t>fu;ekoyh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fu;e</a:t>
            </a:r>
            <a:r>
              <a:rPr lang="en-IN" sz="2800" dirty="0">
                <a:latin typeface="Kruti Dev 010" pitchFamily="2" charset="0"/>
              </a:rPr>
              <a:t> 3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of.kZr</a:t>
            </a:r>
            <a:r>
              <a:rPr lang="en-IN" sz="2800" dirty="0">
                <a:latin typeface="Kruti Dev 010" pitchFamily="2" charset="0"/>
              </a:rPr>
              <a:t> 1 ;k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</a:t>
            </a:r>
            <a:r>
              <a:rPr lang="en-IN" sz="2800" dirty="0">
                <a:latin typeface="Kruti Dev 010" pitchFamily="2" charset="0"/>
              </a:rPr>
              <a:t> “</a:t>
            </a:r>
            <a:r>
              <a:rPr lang="en-IN" sz="2800" dirty="0" err="1">
                <a:latin typeface="Kruti Dev 010" pitchFamily="2" charset="0"/>
              </a:rPr>
              <a:t>kkfLr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kjksfir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djrs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gq</a:t>
            </a:r>
            <a:r>
              <a:rPr lang="en-IN" sz="2800" dirty="0">
                <a:latin typeface="Kruti Dev 010" pitchFamily="2" charset="0"/>
              </a:rPr>
              <a:t>, ;</a:t>
            </a:r>
            <a:r>
              <a:rPr lang="en-IN" sz="2800" dirty="0" err="1">
                <a:latin typeface="Kruti Dev 010" pitchFamily="2" charset="0"/>
              </a:rPr>
              <a:t>qfDrlaxr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vkns”k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ikfjr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lwfpr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djsxkA</a:t>
            </a:r>
            <a:r>
              <a:rPr lang="en-IN" sz="2800" dirty="0">
                <a:latin typeface="Kruti Dev 010" pitchFamily="2" charset="0"/>
              </a:rPr>
              <a:t> </a:t>
            </a:r>
          </a:p>
          <a:p>
            <a:pPr algn="just"/>
            <a:endParaRPr lang="en-IN" sz="2800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 err="1">
                <a:solidFill>
                  <a:srgbClr val="0070C0"/>
                </a:solidFill>
                <a:latin typeface="Kruti Dev 010" pitchFamily="2" charset="0"/>
              </a:rPr>
              <a:t>Þy?kq</a:t>
            </a:r>
            <a:r>
              <a:rPr lang="en-IN" sz="3600" b="1" dirty="0">
                <a:solidFill>
                  <a:srgbClr val="0070C0"/>
                </a:solidFill>
                <a:latin typeface="Kruti Dev 010" pitchFamily="2" charset="0"/>
              </a:rPr>
              <a:t> “</a:t>
            </a:r>
            <a:r>
              <a:rPr lang="en-IN" sz="3600" b="1" dirty="0" err="1">
                <a:solidFill>
                  <a:srgbClr val="0070C0"/>
                </a:solidFill>
                <a:latin typeface="Kruti Dev 010" pitchFamily="2" charset="0"/>
              </a:rPr>
              <a:t>kkfLr;ka</a:t>
            </a:r>
            <a:r>
              <a:rPr lang="en-IN" sz="3600" b="1" dirty="0">
                <a:solidFill>
                  <a:srgbClr val="0070C0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rgbClr val="0070C0"/>
                </a:solidFill>
                <a:latin typeface="Kruti Dev 010" pitchFamily="2" charset="0"/>
              </a:rPr>
              <a:t>vf</a:t>
            </a:r>
            <a:r>
              <a:rPr lang="en-IN" sz="3600" b="1" dirty="0">
                <a:solidFill>
                  <a:srgbClr val="0070C0"/>
                </a:solidFill>
                <a:latin typeface="Kruti Dev 010" pitchFamily="2" charset="0"/>
              </a:rPr>
              <a:t>/</a:t>
            </a:r>
            <a:r>
              <a:rPr lang="en-IN" sz="3600" b="1" dirty="0" err="1">
                <a:solidFill>
                  <a:srgbClr val="0070C0"/>
                </a:solidFill>
                <a:latin typeface="Kruti Dev 010" pitchFamily="2" charset="0"/>
              </a:rPr>
              <a:t>kjksfir</a:t>
            </a:r>
            <a:r>
              <a:rPr lang="en-IN" sz="3600" b="1" dirty="0">
                <a:solidFill>
                  <a:srgbClr val="0070C0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rgbClr val="0070C0"/>
                </a:solidFill>
                <a:latin typeface="Kruti Dev 010" pitchFamily="2" charset="0"/>
              </a:rPr>
              <a:t>djus</a:t>
            </a:r>
            <a:r>
              <a:rPr lang="en-IN" sz="3600" b="1" dirty="0">
                <a:solidFill>
                  <a:srgbClr val="0070C0"/>
                </a:solidFill>
                <a:latin typeface="Kruti Dev 010" pitchFamily="2" charset="0"/>
              </a:rPr>
              <a:t> dh </a:t>
            </a:r>
            <a:r>
              <a:rPr lang="en-IN" sz="3600" b="1" dirty="0" err="1">
                <a:solidFill>
                  <a:srgbClr val="0070C0"/>
                </a:solidFill>
                <a:latin typeface="Kruti Dev 010" pitchFamily="2" charset="0"/>
              </a:rPr>
              <a:t>izfØ;kß</a:t>
            </a:r>
            <a:endParaRPr lang="en-IN" sz="3600" b="1" dirty="0">
              <a:solidFill>
                <a:srgbClr val="0070C0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24400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sz="2800" dirty="0">
                <a:latin typeface="Kruti Dev 010" pitchFamily="2" charset="0"/>
              </a:rPr>
              <a:t> 10 ¼1½ </a:t>
            </a:r>
            <a:r>
              <a:rPr lang="en-IN" sz="2800" dirty="0" err="1">
                <a:latin typeface="Kruti Dev 010" pitchFamily="2" charset="0"/>
              </a:rPr>
              <a:t>vuq”kklfud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tc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lek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kku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tk;s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</a:t>
            </a:r>
            <a:r>
              <a:rPr lang="en-IN" sz="2800" dirty="0">
                <a:latin typeface="Kruti Dev 010" pitchFamily="2" charset="0"/>
              </a:rPr>
              <a:t> ,</a:t>
            </a:r>
            <a:r>
              <a:rPr lang="en-IN" sz="2800" dirty="0" err="1">
                <a:latin typeface="Kruti Dev 010" pitchFamily="2" charset="0"/>
              </a:rPr>
              <a:t>slh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izfØ;k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izkjaHk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leqfpr</a:t>
            </a:r>
            <a:r>
              <a:rPr lang="en-IN" sz="2800" dirty="0">
                <a:latin typeface="Kruti Dev 010" pitchFamily="2" charset="0"/>
              </a:rPr>
              <a:t> ,</a:t>
            </a:r>
            <a:r>
              <a:rPr lang="en-IN" sz="2800" dirty="0" err="1">
                <a:latin typeface="Kruti Dev 010" pitchFamily="2" charset="0"/>
              </a:rPr>
              <a:t>oa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i;kZIr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dkj.k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gSa</a:t>
            </a:r>
            <a:r>
              <a:rPr lang="en-IN" sz="2800" dirty="0">
                <a:latin typeface="Kruti Dev 010" pitchFamily="2" charset="0"/>
              </a:rPr>
              <a:t> </a:t>
            </a: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	</a:t>
            </a:r>
            <a:r>
              <a:rPr lang="en-IN" sz="2800" dirty="0" err="1">
                <a:latin typeface="Kruti Dev 010" pitchFamily="2" charset="0"/>
              </a:rPr>
              <a:t>rks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og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mifu;e</a:t>
            </a:r>
            <a:r>
              <a:rPr lang="en-IN" sz="2800" dirty="0">
                <a:latin typeface="Kruti Dev 010" pitchFamily="2" charset="0"/>
              </a:rPr>
              <a:t> 2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micU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v/</a:t>
            </a:r>
            <a:r>
              <a:rPr lang="en-IN" sz="2800" dirty="0" err="1">
                <a:latin typeface="Kruti Dev 010" pitchFamily="2" charset="0"/>
              </a:rPr>
              <a:t>khu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jgrs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gq</a:t>
            </a:r>
            <a:r>
              <a:rPr lang="en-IN" sz="2800" dirty="0">
                <a:latin typeface="Kruti Dev 010" pitchFamily="2" charset="0"/>
              </a:rPr>
              <a:t>, </a:t>
            </a:r>
            <a:r>
              <a:rPr lang="en-IN" sz="2800" dirty="0" err="1">
                <a:latin typeface="Kruti Dev 010" pitchFamily="2" charset="0"/>
              </a:rPr>
              <a:t>fu;e</a:t>
            </a:r>
            <a:r>
              <a:rPr lang="en-IN" sz="2800" dirty="0">
                <a:latin typeface="Kruti Dev 010" pitchFamily="2" charset="0"/>
              </a:rPr>
              <a:t> 3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mfYyf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1 ;k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y?kq</a:t>
            </a:r>
            <a:r>
              <a:rPr lang="en-IN" sz="2800" dirty="0">
                <a:latin typeface="Kruti Dev 010" pitchFamily="2" charset="0"/>
              </a:rPr>
              <a:t> “</a:t>
            </a:r>
            <a:r>
              <a:rPr lang="en-IN" sz="2800" dirty="0" err="1">
                <a:latin typeface="Kruti Dev 010" pitchFamily="2" charset="0"/>
              </a:rPr>
              <a:t>kkfLr;ka</a:t>
            </a:r>
            <a:r>
              <a:rPr lang="en-IN" sz="2800" dirty="0">
                <a:latin typeface="Kruti Dev 010" pitchFamily="2" charset="0"/>
              </a:rPr>
              <a:t> ns </a:t>
            </a:r>
            <a:r>
              <a:rPr lang="en-IN" sz="2800" dirty="0" err="1">
                <a:latin typeface="Kruti Dev 010" pitchFamily="2" charset="0"/>
              </a:rPr>
              <a:t>ldsxkA</a:t>
            </a:r>
            <a:r>
              <a:rPr lang="en-IN" sz="2800" dirty="0">
                <a:latin typeface="Kruti Dev 010" pitchFamily="2" charset="0"/>
              </a:rPr>
              <a:t> </a:t>
            </a:r>
          </a:p>
          <a:p>
            <a:pPr algn="just"/>
            <a:r>
              <a:rPr lang="en-IN" sz="2800" dirty="0">
                <a:solidFill>
                  <a:schemeClr val="tx2"/>
                </a:solidFill>
                <a:latin typeface="Kruti Dev 010" pitchFamily="2" charset="0"/>
              </a:rPr>
              <a:t>10 ¼2½ </a:t>
            </a:r>
            <a:r>
              <a:rPr lang="en-IN" sz="2800" dirty="0" err="1">
                <a:solidFill>
                  <a:schemeClr val="tx2"/>
                </a:solidFill>
                <a:latin typeface="Kruti Dev 010" pitchFamily="2" charset="0"/>
              </a:rPr>
              <a:t>ljdkjh</a:t>
            </a:r>
            <a:r>
              <a:rPr lang="en-IN" sz="2800" dirty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tx2"/>
                </a:solidFill>
                <a:latin typeface="Kruti Dev 010" pitchFamily="2" charset="0"/>
              </a:rPr>
              <a:t>lsod</a:t>
            </a:r>
            <a:r>
              <a:rPr lang="en-IN" sz="2800" dirty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tx2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tx2"/>
                </a:solidFill>
                <a:latin typeface="Kruti Dev 010" pitchFamily="2" charset="0"/>
              </a:rPr>
              <a:t>mlds</a:t>
            </a:r>
            <a:r>
              <a:rPr lang="en-IN" sz="2800" dirty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tx2"/>
                </a:solidFill>
                <a:latin typeface="Kruti Dev 010" pitchFamily="2" charset="0"/>
              </a:rPr>
              <a:t>fo</a:t>
            </a:r>
            <a:r>
              <a:rPr lang="en-IN" sz="2800" dirty="0">
                <a:solidFill>
                  <a:schemeClr val="tx2"/>
                </a:solidFill>
                <a:latin typeface="Kruti Dev 010" pitchFamily="2" charset="0"/>
              </a:rPr>
              <a:t>#) </a:t>
            </a:r>
            <a:r>
              <a:rPr lang="en-IN" sz="2800" dirty="0" err="1">
                <a:solidFill>
                  <a:schemeClr val="tx2"/>
                </a:solidFill>
                <a:latin typeface="Kruti Dev 010" pitchFamily="2" charset="0"/>
              </a:rPr>
              <a:t>vH;kjksi.kksa</a:t>
            </a:r>
            <a:r>
              <a:rPr lang="en-IN" sz="2800" dirty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tx2"/>
                </a:solidFill>
                <a:latin typeface="Kruti Dev 010" pitchFamily="2" charset="0"/>
              </a:rPr>
              <a:t>dk</a:t>
            </a:r>
            <a:r>
              <a:rPr lang="en-IN" sz="2800" dirty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tx2"/>
                </a:solidFill>
                <a:latin typeface="Kruti Dev 010" pitchFamily="2" charset="0"/>
              </a:rPr>
              <a:t>lkj</a:t>
            </a:r>
            <a:r>
              <a:rPr lang="en-IN" sz="2800" dirty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tx2"/>
                </a:solidFill>
                <a:latin typeface="Kruti Dev 010" pitchFamily="2" charset="0"/>
              </a:rPr>
              <a:t>lwfpr</a:t>
            </a:r>
            <a:r>
              <a:rPr lang="en-IN" sz="2800" dirty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tx2"/>
                </a:solidFill>
                <a:latin typeface="Kruti Dev 010" pitchFamily="2" charset="0"/>
              </a:rPr>
              <a:t>fd;k</a:t>
            </a:r>
            <a:r>
              <a:rPr lang="en-IN" sz="2800" dirty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tx2"/>
                </a:solidFill>
                <a:latin typeface="Kruti Dev 010" pitchFamily="2" charset="0"/>
              </a:rPr>
              <a:t>tk;sxkA</a:t>
            </a:r>
            <a:endParaRPr lang="en-IN" sz="2800" dirty="0">
              <a:solidFill>
                <a:schemeClr val="tx2"/>
              </a:solidFill>
              <a:latin typeface="Kruti Dev 010" pitchFamily="2" charset="0"/>
            </a:endParaRPr>
          </a:p>
          <a:p>
            <a:pPr algn="just"/>
            <a:r>
              <a:rPr lang="en-IN" sz="2800" dirty="0">
                <a:solidFill>
                  <a:srgbClr val="0070C0"/>
                </a:solidFill>
                <a:latin typeface="Kruti Dev 010" pitchFamily="2" charset="0"/>
              </a:rPr>
              <a:t>;</a:t>
            </a:r>
            <a:r>
              <a:rPr lang="en-IN" sz="2800" dirty="0" err="1">
                <a:solidFill>
                  <a:srgbClr val="0070C0"/>
                </a:solidFill>
                <a:latin typeface="Kruti Dev 010" pitchFamily="2" charset="0"/>
              </a:rPr>
              <a:t>qfDr;qDr</a:t>
            </a:r>
            <a:r>
              <a:rPr lang="en-IN" sz="2800" dirty="0">
                <a:solidFill>
                  <a:srgbClr val="0070C0"/>
                </a:solidFill>
                <a:latin typeface="Kruti Dev 010" pitchFamily="2" charset="0"/>
              </a:rPr>
              <a:t> le; </a:t>
            </a:r>
            <a:r>
              <a:rPr lang="en-IN" sz="2800" dirty="0" err="1">
                <a:solidFill>
                  <a:srgbClr val="0070C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0070C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70C0"/>
                </a:solidFill>
                <a:latin typeface="Kruti Dev 010" pitchFamily="2" charset="0"/>
              </a:rPr>
              <a:t>Hkhrj</a:t>
            </a:r>
            <a:r>
              <a:rPr lang="en-IN" sz="2800" dirty="0">
                <a:solidFill>
                  <a:srgbClr val="0070C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70C0"/>
                </a:solidFill>
                <a:latin typeface="Kruti Dev 010" pitchFamily="2" charset="0"/>
              </a:rPr>
              <a:t>Li’Vhdj.k</a:t>
            </a:r>
            <a:r>
              <a:rPr lang="en-IN" sz="2800" dirty="0">
                <a:solidFill>
                  <a:srgbClr val="0070C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70C0"/>
                </a:solidFill>
                <a:latin typeface="Kruti Dev 010" pitchFamily="2" charset="0"/>
              </a:rPr>
              <a:t>izLrqr</a:t>
            </a:r>
            <a:r>
              <a:rPr lang="en-IN" sz="2800" dirty="0">
                <a:solidFill>
                  <a:srgbClr val="0070C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70C0"/>
                </a:solidFill>
                <a:latin typeface="Kruti Dev 010" pitchFamily="2" charset="0"/>
              </a:rPr>
              <a:t>djus</a:t>
            </a:r>
            <a:r>
              <a:rPr lang="en-IN" sz="2800" dirty="0">
                <a:solidFill>
                  <a:srgbClr val="0070C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0070C0"/>
                </a:solidFill>
                <a:latin typeface="Kruti Dev 010" pitchFamily="2" charset="0"/>
              </a:rPr>
              <a:t>vis</a:t>
            </a:r>
            <a:r>
              <a:rPr lang="en-IN" sz="2800" dirty="0">
                <a:solidFill>
                  <a:srgbClr val="0070C0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rgbClr val="0070C0"/>
                </a:solidFill>
                <a:latin typeface="Kruti Dev 010" pitchFamily="2" charset="0"/>
              </a:rPr>
              <a:t>kk</a:t>
            </a:r>
            <a:r>
              <a:rPr lang="en-IN" sz="2800" dirty="0">
                <a:solidFill>
                  <a:srgbClr val="0070C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0070C0"/>
                </a:solidFill>
                <a:latin typeface="Kruti Dev 010" pitchFamily="2" charset="0"/>
              </a:rPr>
              <a:t>tk;sxhA</a:t>
            </a:r>
            <a:endParaRPr lang="en-IN" sz="2800" dirty="0">
              <a:solidFill>
                <a:srgbClr val="0070C0"/>
              </a:solidFill>
              <a:latin typeface="Kruti Dev 010" pitchFamily="2" charset="0"/>
            </a:endParaRPr>
          </a:p>
          <a:p>
            <a:pPr algn="just"/>
            <a:r>
              <a:rPr lang="en-IN" sz="2800" dirty="0" err="1">
                <a:latin typeface="Kruti Dev 010" pitchFamily="2" charset="0"/>
              </a:rPr>
              <a:t>vuq”kklfud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izkIr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Li’Vhdj.k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rFkk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lqlaxr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vfHkys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fopkj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i”pkr</a:t>
            </a:r>
            <a:r>
              <a:rPr lang="en-IN" sz="2800" dirty="0">
                <a:latin typeface="Kruti Dev 010" pitchFamily="2" charset="0"/>
              </a:rPr>
              <a:t>~ ,</a:t>
            </a:r>
            <a:r>
              <a:rPr lang="en-IN" sz="2800" dirty="0" err="1">
                <a:latin typeface="Kruti Dev 010" pitchFamily="2" charset="0"/>
              </a:rPr>
              <a:t>slk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vkns”k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tSlk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mfpr</a:t>
            </a:r>
            <a:r>
              <a:rPr lang="en-IN" sz="2800" dirty="0">
                <a:latin typeface="Kruti Dev 010" pitchFamily="2" charset="0"/>
              </a:rPr>
              <a:t> le&gt;s </a:t>
            </a:r>
            <a:r>
              <a:rPr lang="en-IN" sz="2800" dirty="0" err="1">
                <a:latin typeface="Kruti Dev 010" pitchFamily="2" charset="0"/>
              </a:rPr>
              <a:t>ikfjr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ldkj.k</a:t>
            </a:r>
            <a:r>
              <a:rPr lang="en-IN" sz="2800" dirty="0">
                <a:latin typeface="Kruti Dev 010" pitchFamily="2" charset="0"/>
              </a:rPr>
              <a:t> “</a:t>
            </a:r>
            <a:r>
              <a:rPr lang="en-IN" sz="2800" dirty="0" err="1">
                <a:latin typeface="Kruti Dev 010" pitchFamily="2" charset="0"/>
              </a:rPr>
              <a:t>kkfLr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kjksfir</a:t>
            </a:r>
            <a:r>
              <a:rPr lang="en-IN" sz="2800" dirty="0">
                <a:latin typeface="Kruti Dev 010" pitchFamily="2" charset="0"/>
              </a:rPr>
              <a:t> ,</a:t>
            </a:r>
            <a:r>
              <a:rPr lang="en-IN" sz="2800" dirty="0" err="1">
                <a:latin typeface="Kruti Dev 010" pitchFamily="2" charset="0"/>
              </a:rPr>
              <a:t>oa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lwfpr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djsxkA</a:t>
            </a:r>
            <a:r>
              <a:rPr lang="en-IN" sz="2800" dirty="0">
                <a:latin typeface="Kruti Dev 010" pitchFamily="2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err="1">
                <a:solidFill>
                  <a:schemeClr val="accent6"/>
                </a:solidFill>
                <a:latin typeface="Kruti Dev 010" pitchFamily="2" charset="0"/>
              </a:rPr>
              <a:t>ÞvuqPNsn</a:t>
            </a:r>
            <a:r>
              <a:rPr lang="en-IN" b="1" dirty="0">
                <a:solidFill>
                  <a:schemeClr val="accent6"/>
                </a:solidFill>
                <a:latin typeface="Kruti Dev 010" pitchFamily="2" charset="0"/>
              </a:rPr>
              <a:t> 311ß</a:t>
            </a:r>
            <a:endParaRPr lang="en-IN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sz="2800" dirty="0" err="1">
                <a:solidFill>
                  <a:srgbClr val="C00000"/>
                </a:solidFill>
                <a:latin typeface="Kruti Dev 010" pitchFamily="2" charset="0"/>
              </a:rPr>
              <a:t>la?k</a:t>
            </a: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rgbClr val="C00000"/>
                </a:solidFill>
                <a:latin typeface="Kruti Dev 010" pitchFamily="2" charset="0"/>
              </a:rPr>
              <a:t>jkT</a:t>
            </a: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; </a:t>
            </a:r>
            <a:r>
              <a:rPr lang="en-IN" sz="2800" dirty="0" err="1">
                <a:solidFill>
                  <a:srgbClr val="C0000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 v/</a:t>
            </a:r>
            <a:r>
              <a:rPr lang="en-IN" sz="2800" dirty="0" err="1">
                <a:solidFill>
                  <a:srgbClr val="C00000"/>
                </a:solidFill>
                <a:latin typeface="Kruti Dev 010" pitchFamily="2" charset="0"/>
              </a:rPr>
              <a:t>khu</a:t>
            </a: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C00000"/>
                </a:solidFill>
                <a:latin typeface="Kruti Dev 010" pitchFamily="2" charset="0"/>
              </a:rPr>
              <a:t>flfoy</a:t>
            </a: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C00000"/>
                </a:solidFill>
                <a:latin typeface="Kruti Dev 010" pitchFamily="2" charset="0"/>
              </a:rPr>
              <a:t>gSfl;r</a:t>
            </a: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C00000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C00000"/>
                </a:solidFill>
                <a:latin typeface="Kruti Dev 010" pitchFamily="2" charset="0"/>
              </a:rPr>
              <a:t>fu;ksftr</a:t>
            </a: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C00000"/>
                </a:solidFill>
                <a:latin typeface="Kruti Dev 010" pitchFamily="2" charset="0"/>
              </a:rPr>
              <a:t>O;fDr;ksa</a:t>
            </a: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C00000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C00000"/>
                </a:solidFill>
                <a:latin typeface="Kruti Dev 010" pitchFamily="2" charset="0"/>
              </a:rPr>
              <a:t>inP;qr</a:t>
            </a: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C00000"/>
                </a:solidFill>
                <a:latin typeface="Kruti Dev 010" pitchFamily="2" charset="0"/>
              </a:rPr>
              <a:t>fd;k</a:t>
            </a: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C00000"/>
                </a:solidFill>
                <a:latin typeface="Kruti Dev 010" pitchFamily="2" charset="0"/>
              </a:rPr>
              <a:t>tkuk</a:t>
            </a: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] </a:t>
            </a:r>
          </a:p>
          <a:p>
            <a:pPr algn="just">
              <a:buNone/>
            </a:pP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	in </a:t>
            </a:r>
            <a:r>
              <a:rPr lang="en-IN" sz="2800" dirty="0" err="1">
                <a:solidFill>
                  <a:srgbClr val="C00000"/>
                </a:solidFill>
                <a:latin typeface="Kruti Dev 010" pitchFamily="2" charset="0"/>
              </a:rPr>
              <a:t>ls</a:t>
            </a: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C00000"/>
                </a:solidFill>
                <a:latin typeface="Kruti Dev 010" pitchFamily="2" charset="0"/>
              </a:rPr>
              <a:t>gVk;k</a:t>
            </a: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C00000"/>
                </a:solidFill>
                <a:latin typeface="Kruti Dev 010" pitchFamily="2" charset="0"/>
              </a:rPr>
              <a:t>tkuk</a:t>
            </a:r>
            <a:r>
              <a:rPr lang="en-IN" sz="2800" dirty="0">
                <a:solidFill>
                  <a:srgbClr val="C00000"/>
                </a:solidFill>
                <a:latin typeface="Kruti Dev 010" pitchFamily="2" charset="0"/>
              </a:rPr>
              <a:t>]</a:t>
            </a: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	</a:t>
            </a:r>
            <a:r>
              <a:rPr lang="en-IN" sz="2800" dirty="0" err="1">
                <a:latin typeface="Kruti Dev 010" pitchFamily="2" charset="0"/>
              </a:rPr>
              <a:t>iafDr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vour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tkuk</a:t>
            </a:r>
            <a:r>
              <a:rPr lang="en-IN" sz="2800" dirty="0">
                <a:latin typeface="Kruti Dev 010" pitchFamily="2" charset="0"/>
              </a:rPr>
              <a:t>-</a:t>
            </a:r>
          </a:p>
          <a:p>
            <a:pPr>
              <a:buNone/>
            </a:pPr>
            <a:endParaRPr lang="en-IN" sz="2800" dirty="0">
              <a:latin typeface="Kruti Dev 010" pitchFamily="2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sz="2800" dirty="0" err="1">
                <a:latin typeface="Kruti Dev 010" pitchFamily="2" charset="0"/>
              </a:rPr>
              <a:t>lafo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kku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vuqPNsn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izkIr</a:t>
            </a:r>
            <a:r>
              <a:rPr lang="en-IN" sz="2800" dirty="0">
                <a:latin typeface="Kruti Dev 010" pitchFamily="2" charset="0"/>
              </a:rPr>
              <a:t> “</a:t>
            </a:r>
            <a:r>
              <a:rPr lang="en-IN" sz="2800" dirty="0" err="1">
                <a:latin typeface="Kruti Dev 010" pitchFamily="2" charset="0"/>
              </a:rPr>
              <a:t>kfDr;ksa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iz;ksx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jkT</a:t>
            </a:r>
            <a:r>
              <a:rPr lang="en-IN" sz="2800" dirty="0">
                <a:latin typeface="Kruti Dev 010" pitchFamily="2" charset="0"/>
              </a:rPr>
              <a:t>; </a:t>
            </a:r>
            <a:r>
              <a:rPr lang="en-IN" sz="2800" dirty="0" err="1">
                <a:latin typeface="Kruti Dev 010" pitchFamily="2" charset="0"/>
              </a:rPr>
              <a:t>deZpkfj;ksa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gsrq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n.M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foHkkxh</a:t>
            </a:r>
            <a:r>
              <a:rPr lang="en-IN" sz="2800" dirty="0">
                <a:latin typeface="Kruti Dev 010" pitchFamily="2" charset="0"/>
              </a:rPr>
              <a:t>; </a:t>
            </a:r>
            <a:r>
              <a:rPr lang="en-IN" sz="2800" dirty="0" err="1">
                <a:latin typeface="Kruti Dev 010" pitchFamily="2" charset="0"/>
              </a:rPr>
              <a:t>dk;Zokgh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izkjafHkd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O;oLFkk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egkefge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jkT;iky</a:t>
            </a:r>
            <a:r>
              <a:rPr lang="en-IN" sz="2800" dirty="0">
                <a:latin typeface="Kruti Dev 010" pitchFamily="2" charset="0"/>
              </a:rPr>
              <a:t> }</a:t>
            </a:r>
            <a:r>
              <a:rPr lang="en-IN" sz="2800" dirty="0" err="1">
                <a:latin typeface="Kruti Dev 010" pitchFamily="2" charset="0"/>
              </a:rPr>
              <a:t>kjk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x;h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gSA</a:t>
            </a:r>
            <a:endParaRPr lang="en-IN" sz="2800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 err="1">
                <a:solidFill>
                  <a:schemeClr val="accent4"/>
                </a:solidFill>
                <a:latin typeface="Kruti Dev 010" pitchFamily="2" charset="0"/>
              </a:rPr>
              <a:t>Þvihyß</a:t>
            </a:r>
            <a:endParaRPr lang="en-IN" sz="3600" b="1" dirty="0">
              <a:solidFill>
                <a:schemeClr val="accent4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 fontScale="92500"/>
          </a:bodyPr>
          <a:lstStyle/>
          <a:p>
            <a:pPr algn="just"/>
            <a:r>
              <a:rPr lang="en-IN" sz="2800" dirty="0">
                <a:latin typeface="Kruti Dev 010" pitchFamily="2" charset="0"/>
              </a:rPr>
              <a:t>11 ¼1½ </a:t>
            </a:r>
            <a:r>
              <a:rPr lang="en-IN" sz="2800" dirty="0" err="1">
                <a:latin typeface="Kruti Dev 010" pitchFamily="2" charset="0"/>
              </a:rPr>
              <a:t>jkT;iky</a:t>
            </a:r>
            <a:r>
              <a:rPr lang="en-IN" sz="2800" dirty="0">
                <a:latin typeface="Kruti Dev 010" pitchFamily="2" charset="0"/>
              </a:rPr>
              <a:t> }</a:t>
            </a:r>
            <a:r>
              <a:rPr lang="en-IN" sz="2800" dirty="0" err="1">
                <a:latin typeface="Kruti Dev 010" pitchFamily="2" charset="0"/>
              </a:rPr>
              <a:t>kjk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ikfjr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vkns”k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vykok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bl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fu;ekoyh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vUrxZZr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ljdkjh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fo</a:t>
            </a:r>
            <a:r>
              <a:rPr lang="en-IN" sz="2800" dirty="0">
                <a:latin typeface="Kruti Dev 010" pitchFamily="2" charset="0"/>
              </a:rPr>
              <a:t>#) </a:t>
            </a:r>
            <a:r>
              <a:rPr lang="en-IN" sz="2800" dirty="0" err="1">
                <a:latin typeface="Kruti Dev 010" pitchFamily="2" charset="0"/>
              </a:rPr>
              <a:t>ikfjr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Hkh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vkns”k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vihy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mPprj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vkjksih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dkfeZd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gSA</a:t>
            </a:r>
            <a:endParaRPr lang="en-IN" sz="2800" dirty="0">
              <a:latin typeface="Kruti Dev 010" pitchFamily="2" charset="0"/>
            </a:endParaRPr>
          </a:p>
          <a:p>
            <a:pPr algn="just"/>
            <a:r>
              <a:rPr lang="en-IN" sz="2800" dirty="0">
                <a:latin typeface="Kruti Dev 010" pitchFamily="2" charset="0"/>
              </a:rPr>
              <a:t>11 ¼2½ </a:t>
            </a:r>
            <a:r>
              <a:rPr lang="en-IN" sz="2800" dirty="0" err="1">
                <a:latin typeface="Kruti Dev 010" pitchFamily="2" charset="0"/>
              </a:rPr>
              <a:t>vihy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vihy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lacksf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o </a:t>
            </a:r>
            <a:r>
              <a:rPr lang="en-IN" sz="2800" dirty="0" err="1">
                <a:latin typeface="Kruti Dev 010" pitchFamily="2" charset="0"/>
              </a:rPr>
              <a:t>izLrqr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tk;sxh</a:t>
            </a:r>
            <a:r>
              <a:rPr lang="en-IN" sz="2800" dirty="0">
                <a:latin typeface="Kruti Dev 010" pitchFamily="2" charset="0"/>
              </a:rPr>
              <a:t>-</a:t>
            </a:r>
          </a:p>
          <a:p>
            <a:pPr algn="just"/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vkjksih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vihy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vius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uke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izLrqr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djsxk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-</a:t>
            </a:r>
          </a:p>
          <a:p>
            <a:pPr algn="just"/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vihy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os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leLr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rkfRod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dFku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o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rdZ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gksaxs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ftu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ij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vihykFkhZ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Hkjkslk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djrk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gSA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</a:p>
          <a:p>
            <a:pPr algn="just"/>
            <a:r>
              <a:rPr lang="en-IN" sz="2800" dirty="0">
                <a:latin typeface="Kruti Dev 010" pitchFamily="2" charset="0"/>
              </a:rPr>
              <a:t>11 ¼3½ </a:t>
            </a:r>
            <a:r>
              <a:rPr lang="en-IN" sz="2800" dirty="0" err="1">
                <a:latin typeface="Kruti Dev 010" pitchFamily="2" charset="0"/>
              </a:rPr>
              <a:t>vihy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vla;fer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Hkk’kk</a:t>
            </a:r>
            <a:r>
              <a:rPr lang="en-IN" sz="2800" dirty="0">
                <a:latin typeface="Kruti Dev 010" pitchFamily="2" charset="0"/>
              </a:rPr>
              <a:t> ;</a:t>
            </a:r>
            <a:r>
              <a:rPr lang="en-IN" sz="2800" dirty="0" err="1">
                <a:latin typeface="Kruti Dev 010" pitchFamily="2" charset="0"/>
              </a:rPr>
              <a:t>qDr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ugha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gksxhA</a:t>
            </a:r>
            <a:endParaRPr lang="en-IN" sz="2800" dirty="0">
              <a:latin typeface="Kruti Dev 010" pitchFamily="2" charset="0"/>
            </a:endParaRPr>
          </a:p>
          <a:p>
            <a:pPr algn="just"/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;fn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vihy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,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slh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Hkk’kk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iz;qDr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tk;sxh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rks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vihy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ljljh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rkSj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[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kkfjt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tk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ldsxhA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</a:p>
          <a:p>
            <a:pPr algn="just"/>
            <a:r>
              <a:rPr lang="en-IN" sz="2800" dirty="0">
                <a:latin typeface="Kruti Dev 010" pitchFamily="2" charset="0"/>
              </a:rPr>
              <a:t>11 ¼4½ </a:t>
            </a:r>
            <a:r>
              <a:rPr lang="en-IN" sz="2800" dirty="0" err="1">
                <a:latin typeface="Kruti Dev 010" pitchFamily="2" charset="0"/>
              </a:rPr>
              <a:t>vihy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vkns”k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lalwpuk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90 </a:t>
            </a:r>
            <a:r>
              <a:rPr lang="en-IN" sz="2800" dirty="0" err="1">
                <a:latin typeface="Kruti Dev 010" pitchFamily="2" charset="0"/>
              </a:rPr>
              <a:t>fnu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Hkhrj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izLrqr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tk;sxh</a:t>
            </a:r>
            <a:r>
              <a:rPr lang="en-IN" sz="2800" dirty="0">
                <a:latin typeface="Kruti Dev 010" pitchFamily="2" charset="0"/>
              </a:rPr>
              <a:t>-</a:t>
            </a:r>
          </a:p>
          <a:p>
            <a:pPr>
              <a:buNone/>
            </a:pPr>
            <a:endParaRPr lang="en-IN" sz="2800" dirty="0">
              <a:latin typeface="Kruti Dev 010" pitchFamily="2" charset="0"/>
            </a:endParaRPr>
          </a:p>
          <a:p>
            <a:pPr>
              <a:buNone/>
            </a:pPr>
            <a:endParaRPr lang="en-IN" sz="2800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 err="1">
                <a:solidFill>
                  <a:srgbClr val="7030A0"/>
                </a:solidFill>
                <a:latin typeface="Kruti Dev 010" pitchFamily="2" charset="0"/>
              </a:rPr>
              <a:t>Þvihy</a:t>
            </a:r>
            <a:r>
              <a:rPr lang="en-IN" sz="3600" b="1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rgbClr val="7030A0"/>
                </a:solidFill>
                <a:latin typeface="Kruti Dev 010" pitchFamily="2" charset="0"/>
              </a:rPr>
              <a:t>ij</a:t>
            </a:r>
            <a:r>
              <a:rPr lang="en-IN" sz="3600" b="1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rgbClr val="7030A0"/>
                </a:solidFill>
                <a:latin typeface="Kruti Dev 010" pitchFamily="2" charset="0"/>
              </a:rPr>
              <a:t>fopkjß</a:t>
            </a:r>
            <a:endParaRPr lang="en-IN" sz="3600" b="1" dirty="0">
              <a:solidFill>
                <a:srgbClr val="7030A0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6880"/>
            <a:ext cx="8229600" cy="477012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latin typeface="Kruti Dev 010" pitchFamily="2" charset="0"/>
              </a:rPr>
              <a:t>12 </a:t>
            </a:r>
            <a:r>
              <a:rPr lang="en-IN" sz="2800" dirty="0" err="1">
                <a:latin typeface="Kruti Dev 010" pitchFamily="2" charset="0"/>
              </a:rPr>
              <a:t>vihy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fuEu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rF;ksa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fopkj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i”pkr</a:t>
            </a:r>
            <a:r>
              <a:rPr lang="en-IN" sz="2800" dirty="0">
                <a:latin typeface="Kruti Dev 010" pitchFamily="2" charset="0"/>
              </a:rPr>
              <a:t>~ </a:t>
            </a:r>
            <a:r>
              <a:rPr lang="en-IN" sz="2800" dirty="0" err="1">
                <a:latin typeface="Kruti Dev 010" pitchFamily="2" charset="0"/>
              </a:rPr>
              <a:t>bl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fu;ekoyh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fu;e</a:t>
            </a:r>
            <a:r>
              <a:rPr lang="en-IN" sz="2800" dirty="0">
                <a:latin typeface="Kruti Dev 010" pitchFamily="2" charset="0"/>
              </a:rPr>
              <a:t> 13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;</a:t>
            </a:r>
            <a:r>
              <a:rPr lang="en-IN" sz="2800" dirty="0" err="1">
                <a:latin typeface="Kruti Dev 010" pitchFamily="2" charset="0"/>
              </a:rPr>
              <a:t>FkkmfYyf</a:t>
            </a:r>
            <a:r>
              <a:rPr lang="en-IN" sz="2800" dirty="0">
                <a:latin typeface="Kruti Dev 010" pitchFamily="2" charset="0"/>
              </a:rPr>
              <a:t>[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,</a:t>
            </a:r>
            <a:r>
              <a:rPr lang="en-IN" sz="2800" dirty="0" err="1">
                <a:latin typeface="Kruti Dev 010" pitchFamily="2" charset="0"/>
              </a:rPr>
              <a:t>slk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vkns”k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ikfjr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djsxk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tSlk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mfpr</a:t>
            </a:r>
            <a:r>
              <a:rPr lang="en-IN" sz="2800" dirty="0">
                <a:latin typeface="Kruti Dev 010" pitchFamily="2" charset="0"/>
              </a:rPr>
              <a:t> le&gt;</a:t>
            </a:r>
            <a:r>
              <a:rPr lang="en-IN" sz="2800" dirty="0" err="1">
                <a:latin typeface="Kruti Dev 010" pitchFamily="2" charset="0"/>
              </a:rPr>
              <a:t>sA</a:t>
            </a:r>
            <a:r>
              <a:rPr lang="en-IN" sz="2800" dirty="0">
                <a:latin typeface="Kruti Dev 010" pitchFamily="2" charset="0"/>
              </a:rPr>
              <a:t> </a:t>
            </a:r>
          </a:p>
          <a:p>
            <a:pPr algn="just">
              <a:buNone/>
            </a:pPr>
            <a:endParaRPr lang="en-IN" sz="2800" dirty="0">
              <a:latin typeface="Kruti Dev 010" pitchFamily="2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^d*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D;k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,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sls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rRo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ftu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ij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vkns”k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vk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kkfjr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Fkk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LFkkfir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fd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,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tk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pqds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gSaA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^[k*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D;k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LFkkfir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fd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, x,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rRo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dk;Zokgh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djus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fy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,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i;kZIr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5"/>
                </a:solidFill>
                <a:latin typeface="Kruti Dev 010" pitchFamily="2" charset="0"/>
              </a:rPr>
              <a:t>gSaA</a:t>
            </a:r>
            <a:r>
              <a:rPr lang="en-IN" sz="2800" dirty="0">
                <a:solidFill>
                  <a:schemeClr val="accent5"/>
                </a:solidFill>
                <a:latin typeface="Kruti Dev 010" pitchFamily="2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>
                <a:latin typeface="Kruti Dev 010" pitchFamily="2" charset="0"/>
              </a:rPr>
              <a:t>^x* </a:t>
            </a:r>
            <a:r>
              <a:rPr lang="en-IN" sz="2800" dirty="0" err="1">
                <a:latin typeface="Kruti Dev 010" pitchFamily="2" charset="0"/>
              </a:rPr>
              <a:t>D;k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lk</a:t>
            </a:r>
            <a:r>
              <a:rPr lang="en-IN" sz="2800" dirty="0">
                <a:latin typeface="Kruti Dev 010" pitchFamily="2" charset="0"/>
              </a:rPr>
              <a:t>{; </a:t>
            </a:r>
            <a:r>
              <a:rPr lang="en-IN" sz="2800" dirty="0" err="1">
                <a:latin typeface="Kruti Dev 010" pitchFamily="2" charset="0"/>
              </a:rPr>
              <a:t>vR;f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i;kZIr</a:t>
            </a:r>
            <a:r>
              <a:rPr lang="en-IN" sz="2800" dirty="0">
                <a:latin typeface="Kruti Dev 010" pitchFamily="2" charset="0"/>
              </a:rPr>
              <a:t>] ;k </a:t>
            </a:r>
            <a:r>
              <a:rPr lang="en-IN" sz="2800" dirty="0" err="1">
                <a:latin typeface="Kruti Dev 010" pitchFamily="2" charset="0"/>
              </a:rPr>
              <a:t>vi;kZIr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gSaA</a:t>
            </a:r>
            <a:endParaRPr lang="en-IN" sz="2800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 err="1">
                <a:solidFill>
                  <a:schemeClr val="accent6"/>
                </a:solidFill>
                <a:latin typeface="Kruti Dev 010" pitchFamily="2" charset="0"/>
              </a:rPr>
              <a:t>Þiqujh</a:t>
            </a:r>
            <a:r>
              <a:rPr lang="en-IN" sz="3600" b="1" dirty="0">
                <a:solidFill>
                  <a:schemeClr val="accent6"/>
                </a:solidFill>
                <a:latin typeface="Kruti Dev 010" pitchFamily="2" charset="0"/>
              </a:rPr>
              <a:t>{</a:t>
            </a:r>
            <a:r>
              <a:rPr lang="en-IN" sz="3600" b="1" dirty="0" err="1">
                <a:solidFill>
                  <a:schemeClr val="accent6"/>
                </a:solidFill>
                <a:latin typeface="Kruti Dev 010" pitchFamily="2" charset="0"/>
              </a:rPr>
              <a:t>k.kß</a:t>
            </a:r>
            <a:endParaRPr lang="en-IN" sz="3600" b="1" dirty="0">
              <a:solidFill>
                <a:schemeClr val="accent6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891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IN" sz="2800" dirty="0">
                <a:latin typeface="Kruti Dev 010" pitchFamily="2" charset="0"/>
              </a:rPr>
              <a:t>13 </a:t>
            </a:r>
            <a:r>
              <a:rPr lang="en-IN" sz="2800" dirty="0" err="1">
                <a:latin typeface="Kruti Dev 010" pitchFamily="2" charset="0"/>
              </a:rPr>
              <a:t>bl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fu;ekoyh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miyC</a:t>
            </a:r>
            <a:r>
              <a:rPr lang="en-IN" sz="2800" dirty="0">
                <a:latin typeface="Kruti Dev 010" pitchFamily="2" charset="0"/>
              </a:rPr>
              <a:t>/k </a:t>
            </a:r>
            <a:r>
              <a:rPr lang="en-IN" sz="2800" dirty="0" err="1">
                <a:latin typeface="Kruti Dev 010" pitchFamily="2" charset="0"/>
              </a:rPr>
              <a:t>leLr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ckrksa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ckn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Hkh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ljdkj</a:t>
            </a:r>
            <a:r>
              <a:rPr lang="en-IN" sz="2800" dirty="0">
                <a:latin typeface="Kruti Dev 010" pitchFamily="2" charset="0"/>
              </a:rPr>
              <a:t> </a:t>
            </a: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	</a:t>
            </a:r>
            <a:r>
              <a:rPr lang="en-IN" sz="2800" dirty="0" err="1">
                <a:latin typeface="Kruti Dev 010" pitchFamily="2" charset="0"/>
              </a:rPr>
              <a:t>Loizsj.kk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	;k</a:t>
            </a: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	</a:t>
            </a:r>
            <a:r>
              <a:rPr lang="en-IN" sz="2800" dirty="0" err="1">
                <a:latin typeface="Kruti Dev 010" pitchFamily="2" charset="0"/>
              </a:rPr>
              <a:t>vkjksfir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vH;kosnu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-</a:t>
            </a: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	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ekeys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vfHkys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[k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eaxk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ldrk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gS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ftlesa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mlds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v/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khuLFk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izkf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}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kjk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“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kkfLr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laca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kh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vkns”k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ikfjr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fd;k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x;k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gS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rFkk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</a:p>
          <a:p>
            <a:pPr algn="just">
              <a:buNone/>
            </a:pP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	^d* ,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sls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izkf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kdkjh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}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kjk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ikfjr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vkns”k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iqf’V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dj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ldsxk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mikarj.k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dj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ldsxk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iyV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ldsxk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;k </a:t>
            </a: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	^[k* </a:t>
            </a:r>
            <a:r>
              <a:rPr lang="en-IN" sz="2800" dirty="0" err="1">
                <a:latin typeface="Kruti Dev 010" pitchFamily="2" charset="0"/>
              </a:rPr>
              <a:t>funs”k</a:t>
            </a:r>
            <a:r>
              <a:rPr lang="en-IN" sz="2800" dirty="0">
                <a:latin typeface="Kruti Dev 010" pitchFamily="2" charset="0"/>
              </a:rPr>
              <a:t> ns </a:t>
            </a:r>
            <a:r>
              <a:rPr lang="en-IN" sz="2800" dirty="0" err="1">
                <a:latin typeface="Kruti Dev 010" pitchFamily="2" charset="0"/>
              </a:rPr>
              <a:t>ldsxk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ekeys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vxzsrj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tk;s</a:t>
            </a:r>
            <a:r>
              <a:rPr lang="en-IN" sz="2800" dirty="0">
                <a:latin typeface="Kruti Dev 010" pitchFamily="2" charset="0"/>
              </a:rPr>
              <a:t> ;k</a:t>
            </a: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	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^x*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vkns”k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}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kjk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vf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kjksfir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n.M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de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dj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ldsxk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;k c&lt;+k </a:t>
            </a:r>
            <a:r>
              <a:rPr lang="en-IN" sz="2800" dirty="0" err="1">
                <a:solidFill>
                  <a:schemeClr val="accent4"/>
                </a:solidFill>
                <a:latin typeface="Kruti Dev 010" pitchFamily="2" charset="0"/>
              </a:rPr>
              <a:t>ldsxk</a:t>
            </a:r>
            <a:r>
              <a:rPr lang="en-IN" sz="2800" dirty="0">
                <a:solidFill>
                  <a:schemeClr val="accent4"/>
                </a:solidFill>
                <a:latin typeface="Kruti Dev 010" pitchFamily="2" charset="0"/>
              </a:rPr>
              <a:t> ;k</a:t>
            </a: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	^?k* </a:t>
            </a:r>
            <a:r>
              <a:rPr lang="en-IN" sz="2800" dirty="0" err="1">
                <a:latin typeface="Kruti Dev 010" pitchFamily="2" charset="0"/>
              </a:rPr>
              <a:t>ekeys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uohu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</a:t>
            </a:r>
            <a:r>
              <a:rPr lang="en-IN" sz="2800" dirty="0">
                <a:latin typeface="Kruti Dev 010" pitchFamily="2" charset="0"/>
              </a:rPr>
              <a:t>; </a:t>
            </a:r>
            <a:r>
              <a:rPr lang="en-IN" sz="2800" dirty="0" err="1">
                <a:latin typeface="Kruti Dev 010" pitchFamily="2" charset="0"/>
              </a:rPr>
              <a:t>vkns”k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ikl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ldsxk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tSlk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og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mfpr</a:t>
            </a:r>
            <a:r>
              <a:rPr lang="en-IN" sz="2800" dirty="0">
                <a:latin typeface="Kruti Dev 010" pitchFamily="2" charset="0"/>
              </a:rPr>
              <a:t> le&gt;</a:t>
            </a:r>
            <a:r>
              <a:rPr lang="en-IN" sz="2800" dirty="0" err="1">
                <a:latin typeface="Kruti Dev 010" pitchFamily="2" charset="0"/>
              </a:rPr>
              <a:t>sA</a:t>
            </a:r>
            <a:endParaRPr lang="en-IN" sz="2800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 err="1">
                <a:solidFill>
                  <a:srgbClr val="002060"/>
                </a:solidFill>
                <a:latin typeface="Kruti Dev 010" pitchFamily="2" charset="0"/>
              </a:rPr>
              <a:t>ÞiqufoZyksduß</a:t>
            </a:r>
            <a:endParaRPr lang="en-IN" sz="3600" b="1" dirty="0">
              <a:solidFill>
                <a:srgbClr val="002060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sz="2800" dirty="0">
                <a:latin typeface="Kruti Dev 010" pitchFamily="2" charset="0"/>
              </a:rPr>
              <a:t>14 ;fn </a:t>
            </a:r>
            <a:r>
              <a:rPr lang="en-IN" sz="2800" dirty="0" err="1">
                <a:latin typeface="Kruti Dev 010" pitchFamily="2" charset="0"/>
              </a:rPr>
              <a:t>jkT;iky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laKku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,</a:t>
            </a:r>
            <a:r>
              <a:rPr lang="en-IN" sz="2800" dirty="0" err="1">
                <a:latin typeface="Kruti Dev 010" pitchFamily="2" charset="0"/>
              </a:rPr>
              <a:t>slk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rF</a:t>
            </a:r>
            <a:r>
              <a:rPr lang="en-IN" sz="2800" dirty="0">
                <a:latin typeface="Kruti Dev 010" pitchFamily="2" charset="0"/>
              </a:rPr>
              <a:t>; </a:t>
            </a:r>
            <a:r>
              <a:rPr lang="en-IN" sz="2800" dirty="0" err="1">
                <a:latin typeface="Kruti Dev 010" pitchFamily="2" charset="0"/>
              </a:rPr>
              <a:t>yk;k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tk;s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vkjksih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fo</a:t>
            </a:r>
            <a:r>
              <a:rPr lang="en-IN" sz="2800" dirty="0">
                <a:latin typeface="Kruti Dev 010" pitchFamily="2" charset="0"/>
              </a:rPr>
              <a:t>#) </a:t>
            </a:r>
            <a:r>
              <a:rPr lang="en-IN" sz="2800" dirty="0" err="1">
                <a:latin typeface="Kruti Dev 010" pitchFamily="2" charset="0"/>
              </a:rPr>
              <a:t>vk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ksi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vkns”k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ikfjr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djrs</a:t>
            </a:r>
            <a:r>
              <a:rPr lang="en-IN" sz="2800" dirty="0">
                <a:latin typeface="Kruti Dev 010" pitchFamily="2" charset="0"/>
              </a:rPr>
              <a:t> le; </a:t>
            </a:r>
          </a:p>
          <a:p>
            <a:pPr algn="just"/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dksbZ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,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slh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ubZ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lkexzh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lk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{;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ugha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is”k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fd;k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tk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ldk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Fkk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rr~le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;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miyC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/k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ugha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Fkk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;k </a:t>
            </a:r>
          </a:p>
          <a:p>
            <a:pPr algn="just"/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fof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/k dh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dksbZ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,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slh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rkfRod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=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qfV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gks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x;h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ftldk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izHkko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ekeys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iz—fr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ifjofrZr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djrk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gS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3"/>
                </a:solidFill>
                <a:latin typeface="Kruti Dev 010" pitchFamily="2" charset="0"/>
              </a:rPr>
              <a:t>rks</a:t>
            </a:r>
            <a:r>
              <a:rPr lang="en-IN" sz="2800" dirty="0">
                <a:solidFill>
                  <a:schemeClr val="accent3"/>
                </a:solidFill>
                <a:latin typeface="Kruti Dev 010" pitchFamily="2" charset="0"/>
              </a:rPr>
              <a:t> </a:t>
            </a:r>
          </a:p>
          <a:p>
            <a:pPr algn="just"/>
            <a:r>
              <a:rPr lang="en-IN" sz="2800" dirty="0" err="1">
                <a:latin typeface="Kruti Dev 010" pitchFamily="2" charset="0"/>
              </a:rPr>
              <a:t>jkT;iky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Hkh</a:t>
            </a:r>
            <a:r>
              <a:rPr lang="en-IN" sz="2800" dirty="0">
                <a:latin typeface="Kruti Dev 010" pitchFamily="2" charset="0"/>
              </a:rPr>
              <a:t> le; </a:t>
            </a:r>
            <a:r>
              <a:rPr lang="en-IN" sz="2800" dirty="0" err="1">
                <a:latin typeface="Kruti Dev 010" pitchFamily="2" charset="0"/>
              </a:rPr>
              <a:t>Loizsj.kk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lacaf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dkfeZd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vkosnu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bl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fu;ekoyh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v/</a:t>
            </a:r>
            <a:r>
              <a:rPr lang="en-IN" sz="2800" dirty="0" err="1">
                <a:latin typeface="Kruti Dev 010" pitchFamily="2" charset="0"/>
              </a:rPr>
              <a:t>khu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ikfjr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vkns”k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iqufoZyksdu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ldsxkA</a:t>
            </a:r>
            <a:r>
              <a:rPr lang="en-IN" sz="2800" dirty="0">
                <a:latin typeface="Kruti Dev 010" pitchFamily="2" charset="0"/>
              </a:rPr>
              <a:t>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600" b="1" dirty="0" err="1">
                <a:solidFill>
                  <a:schemeClr val="accent6"/>
                </a:solidFill>
                <a:latin typeface="Kruti Dev 010" pitchFamily="2" charset="0"/>
              </a:rPr>
              <a:t>Þ”kkfLr</a:t>
            </a:r>
            <a:r>
              <a:rPr lang="en-IN" sz="3600" b="1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accent6"/>
                </a:solidFill>
                <a:latin typeface="Kruti Dev 010" pitchFamily="2" charset="0"/>
              </a:rPr>
              <a:t>vf</a:t>
            </a:r>
            <a:r>
              <a:rPr lang="en-IN" sz="3600" b="1" dirty="0">
                <a:solidFill>
                  <a:schemeClr val="accent6"/>
                </a:solidFill>
                <a:latin typeface="Kruti Dev 010" pitchFamily="2" charset="0"/>
              </a:rPr>
              <a:t>/</a:t>
            </a:r>
            <a:r>
              <a:rPr lang="en-IN" sz="3600" b="1" dirty="0" err="1">
                <a:solidFill>
                  <a:schemeClr val="accent6"/>
                </a:solidFill>
                <a:latin typeface="Kruti Dev 010" pitchFamily="2" charset="0"/>
              </a:rPr>
              <a:t>kjksfir</a:t>
            </a:r>
            <a:r>
              <a:rPr lang="en-IN" sz="3600" b="1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accent6"/>
                </a:solidFill>
                <a:latin typeface="Kruti Dev 010" pitchFamily="2" charset="0"/>
              </a:rPr>
              <a:t>djus</a:t>
            </a:r>
            <a:r>
              <a:rPr lang="en-IN" sz="3600" b="1" dirty="0">
                <a:solidFill>
                  <a:schemeClr val="accent6"/>
                </a:solidFill>
                <a:latin typeface="Kruti Dev 010" pitchFamily="2" charset="0"/>
              </a:rPr>
              <a:t> ;k </a:t>
            </a:r>
            <a:r>
              <a:rPr lang="en-IN" sz="3600" b="1" dirty="0" err="1">
                <a:solidFill>
                  <a:schemeClr val="accent6"/>
                </a:solidFill>
                <a:latin typeface="Kruti Dev 010" pitchFamily="2" charset="0"/>
              </a:rPr>
              <a:t>o`f</a:t>
            </a:r>
            <a:r>
              <a:rPr lang="en-IN" sz="3600" b="1" dirty="0">
                <a:solidFill>
                  <a:schemeClr val="accent6"/>
                </a:solidFill>
                <a:latin typeface="Kruti Dev 010" pitchFamily="2" charset="0"/>
              </a:rPr>
              <a:t>) </a:t>
            </a:r>
            <a:r>
              <a:rPr lang="en-IN" sz="3600" b="1" dirty="0" err="1">
                <a:solidFill>
                  <a:schemeClr val="accent6"/>
                </a:solidFill>
                <a:latin typeface="Kruti Dev 010" pitchFamily="2" charset="0"/>
              </a:rPr>
              <a:t>djus</a:t>
            </a:r>
            <a:r>
              <a:rPr lang="en-IN" sz="3600" b="1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accent6"/>
                </a:solidFill>
                <a:latin typeface="Kruti Dev 010" pitchFamily="2" charset="0"/>
              </a:rPr>
              <a:t>ds</a:t>
            </a:r>
            <a:r>
              <a:rPr lang="en-IN" sz="3600" b="1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accent6"/>
                </a:solidFill>
                <a:latin typeface="Kruti Dev 010" pitchFamily="2" charset="0"/>
              </a:rPr>
              <a:t>iwoZ</a:t>
            </a:r>
            <a:r>
              <a:rPr lang="en-IN" sz="3600" b="1" dirty="0">
                <a:solidFill>
                  <a:schemeClr val="accent6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chemeClr val="accent6"/>
                </a:solidFill>
                <a:latin typeface="Kruti Dev 010" pitchFamily="2" charset="0"/>
              </a:rPr>
              <a:t>voljß</a:t>
            </a:r>
            <a:endParaRPr lang="en-IN" sz="3600" b="1" dirty="0">
              <a:solidFill>
                <a:schemeClr val="accent6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1772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latin typeface="Kruti Dev 010" pitchFamily="2" charset="0"/>
              </a:rPr>
              <a:t>15 </a:t>
            </a:r>
            <a:r>
              <a:rPr lang="en-IN" sz="2800" dirty="0" err="1">
                <a:latin typeface="Kruti Dev 010" pitchFamily="2" charset="0"/>
              </a:rPr>
              <a:t>fu;e</a:t>
            </a:r>
            <a:r>
              <a:rPr lang="en-IN" sz="2800" dirty="0">
                <a:latin typeface="Kruti Dev 010" pitchFamily="2" charset="0"/>
              </a:rPr>
              <a:t> 12] 13 o 14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v/</a:t>
            </a:r>
            <a:r>
              <a:rPr lang="en-IN" sz="2800" dirty="0" err="1">
                <a:latin typeface="Kruti Dev 010" pitchFamily="2" charset="0"/>
              </a:rPr>
              <a:t>khu</a:t>
            </a:r>
            <a:r>
              <a:rPr lang="en-IN" sz="2800" dirty="0">
                <a:latin typeface="Kruti Dev 010" pitchFamily="2" charset="0"/>
              </a:rPr>
              <a:t> “</a:t>
            </a:r>
            <a:r>
              <a:rPr lang="en-IN" sz="2800" dirty="0" err="1">
                <a:latin typeface="Kruti Dev 010" pitchFamily="2" charset="0"/>
              </a:rPr>
              <a:t>kkfLr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kjksfir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djus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o`f</a:t>
            </a:r>
            <a:r>
              <a:rPr lang="en-IN" sz="2800" dirty="0">
                <a:latin typeface="Kruti Dev 010" pitchFamily="2" charset="0"/>
              </a:rPr>
              <a:t>) </a:t>
            </a:r>
            <a:r>
              <a:rPr lang="en-IN" sz="2800" dirty="0" err="1">
                <a:latin typeface="Kruti Dev 010" pitchFamily="2" charset="0"/>
              </a:rPr>
              <a:t>djus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dksbZ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vkns”k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rc</a:t>
            </a:r>
            <a:r>
              <a:rPr lang="en-IN" sz="2800" dirty="0">
                <a:latin typeface="Kruti Dev 010" pitchFamily="2" charset="0"/>
              </a:rPr>
              <a:t> rd </a:t>
            </a:r>
            <a:r>
              <a:rPr lang="en-IN" sz="2800" dirty="0" err="1">
                <a:latin typeface="Kruti Dev 010" pitchFamily="2" charset="0"/>
              </a:rPr>
              <a:t>ugha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fn;k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tk;sxk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tc</a:t>
            </a:r>
            <a:r>
              <a:rPr lang="en-IN" sz="2800" dirty="0">
                <a:latin typeface="Kruti Dev 010" pitchFamily="2" charset="0"/>
              </a:rPr>
              <a:t> rd </a:t>
            </a:r>
            <a:r>
              <a:rPr lang="en-IN" sz="2800" dirty="0" err="1">
                <a:latin typeface="Kruti Dev 010" pitchFamily="2" charset="0"/>
              </a:rPr>
              <a:t>fd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lacaf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ljdkjh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izLrkfor</a:t>
            </a:r>
            <a:r>
              <a:rPr lang="en-IN" sz="2800" dirty="0">
                <a:latin typeface="Kruti Dev 010" pitchFamily="2" charset="0"/>
              </a:rPr>
              <a:t> ;</a:t>
            </a:r>
            <a:r>
              <a:rPr lang="en-IN" sz="2800" dirty="0" err="1">
                <a:latin typeface="Kruti Dev 010" pitchFamily="2" charset="0"/>
              </a:rPr>
              <a:t>FkkfLFkfr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kjksfir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djus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o`f</a:t>
            </a:r>
            <a:r>
              <a:rPr lang="en-IN" sz="2800" dirty="0">
                <a:latin typeface="Kruti Dev 010" pitchFamily="2" charset="0"/>
              </a:rPr>
              <a:t>) </a:t>
            </a:r>
            <a:r>
              <a:rPr lang="en-IN" sz="2800" dirty="0" err="1">
                <a:latin typeface="Kruti Dev 010" pitchFamily="2" charset="0"/>
              </a:rPr>
              <a:t>djus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fo</a:t>
            </a:r>
            <a:r>
              <a:rPr lang="en-IN" sz="2800" dirty="0">
                <a:latin typeface="Kruti Dev 010" pitchFamily="2" charset="0"/>
              </a:rPr>
              <a:t>#) </a:t>
            </a:r>
            <a:r>
              <a:rPr lang="en-IN" sz="2800" dirty="0" err="1">
                <a:latin typeface="Kruti Dev 010" pitchFamily="2" charset="0"/>
              </a:rPr>
              <a:t>dkj.k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crkus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</a:t>
            </a:r>
            <a:r>
              <a:rPr lang="en-IN" sz="2800" dirty="0">
                <a:latin typeface="Kruti Dev 010" pitchFamily="2" charset="0"/>
              </a:rPr>
              <a:t> ;</a:t>
            </a:r>
            <a:r>
              <a:rPr lang="en-IN" sz="2800" dirty="0" err="1">
                <a:latin typeface="Kruti Dev 010" pitchFamily="2" charset="0"/>
              </a:rPr>
              <a:t>qfDr;qDr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volj</a:t>
            </a:r>
            <a:r>
              <a:rPr lang="en-IN" sz="2800" dirty="0">
                <a:latin typeface="Kruti Dev 010" pitchFamily="2" charset="0"/>
              </a:rPr>
              <a:t> u </a:t>
            </a:r>
            <a:r>
              <a:rPr lang="en-IN" sz="2800" dirty="0" err="1">
                <a:latin typeface="Kruti Dev 010" pitchFamily="2" charset="0"/>
              </a:rPr>
              <a:t>fn;k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x;k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gksA</a:t>
            </a:r>
            <a:r>
              <a:rPr lang="en-IN" sz="2800" dirty="0">
                <a:latin typeface="Kruti Dev 010" pitchFamily="2" charset="0"/>
              </a:rPr>
              <a:t> </a:t>
            </a:r>
          </a:p>
          <a:p>
            <a:pPr algn="ctr">
              <a:buNone/>
            </a:pPr>
            <a:r>
              <a:rPr lang="en-IN" sz="3200" b="1" dirty="0" err="1">
                <a:solidFill>
                  <a:schemeClr val="accent2"/>
                </a:solidFill>
                <a:latin typeface="Kruti Dev 010" pitchFamily="2" charset="0"/>
              </a:rPr>
              <a:t>vk;ksx</a:t>
            </a:r>
            <a:r>
              <a:rPr lang="en-IN" sz="3200" b="1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3200" b="1" dirty="0" err="1">
                <a:solidFill>
                  <a:schemeClr val="accent2"/>
                </a:solidFill>
                <a:latin typeface="Kruti Dev 010" pitchFamily="2" charset="0"/>
              </a:rPr>
              <a:t>ls</a:t>
            </a:r>
            <a:r>
              <a:rPr lang="en-IN" sz="3200" b="1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3200" b="1" dirty="0" err="1">
                <a:solidFill>
                  <a:schemeClr val="accent2"/>
                </a:solidFill>
                <a:latin typeface="Kruti Dev 010" pitchFamily="2" charset="0"/>
              </a:rPr>
              <a:t>ijke”kZ</a:t>
            </a:r>
            <a:endParaRPr lang="en-IN" sz="3200" b="1" dirty="0">
              <a:solidFill>
                <a:schemeClr val="accent2"/>
              </a:solidFill>
              <a:latin typeface="Kruti Dev 010" pitchFamily="2" charset="0"/>
            </a:endParaRPr>
          </a:p>
          <a:p>
            <a:pPr algn="just"/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16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jkT;iky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}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kjk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vkns”k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ikfjr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fd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,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tkus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ls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iwoZ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le; le;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ij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;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Fkkla”kksf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kr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m0iz0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yksd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lsok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¼—R;ksa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ifjlheu½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fofu;e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1954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v/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khu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;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Fkkvisf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kr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vk;ksx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ls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Hkh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ijke”kZ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fd;k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tk;sxkA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 anchor="ctr">
            <a:normAutofit/>
          </a:bodyPr>
          <a:lstStyle/>
          <a:p>
            <a:pPr algn="ctr">
              <a:buNone/>
            </a:pPr>
            <a:r>
              <a:rPr lang="en-IN" sz="115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 err="1">
                <a:solidFill>
                  <a:srgbClr val="C00000"/>
                </a:solidFill>
                <a:latin typeface="Kruti Dev 010" pitchFamily="2" charset="0"/>
              </a:rPr>
              <a:t>ÞmÙkjk</a:t>
            </a:r>
            <a:r>
              <a:rPr lang="en-IN" sz="3600" b="1" dirty="0">
                <a:solidFill>
                  <a:srgbClr val="C00000"/>
                </a:solidFill>
                <a:latin typeface="Kruti Dev 010" pitchFamily="2" charset="0"/>
              </a:rPr>
              <a:t>[</a:t>
            </a:r>
            <a:r>
              <a:rPr lang="en-IN" sz="3600" b="1" dirty="0" err="1">
                <a:solidFill>
                  <a:srgbClr val="C00000"/>
                </a:solidFill>
                <a:latin typeface="Kruti Dev 010" pitchFamily="2" charset="0"/>
              </a:rPr>
              <a:t>k.M</a:t>
            </a:r>
            <a:r>
              <a:rPr lang="en-IN" sz="3600" b="1" dirty="0">
                <a:solidFill>
                  <a:srgbClr val="C00000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Kruti Dev 010" pitchFamily="2" charset="0"/>
              </a:rPr>
              <a:t>ljdkjh</a:t>
            </a:r>
            <a:r>
              <a:rPr lang="en-IN" sz="3600" b="1" dirty="0">
                <a:solidFill>
                  <a:srgbClr val="C00000"/>
                </a:solidFill>
                <a:latin typeface="Kruti Dev 010" pitchFamily="2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Kruti Dev 010" pitchFamily="2" charset="0"/>
              </a:rPr>
              <a:t>lsod</a:t>
            </a:r>
            <a:r>
              <a:rPr lang="en-IN" sz="3600" b="1" dirty="0">
                <a:solidFill>
                  <a:srgbClr val="C00000"/>
                </a:solidFill>
                <a:latin typeface="Kruti Dev 010" pitchFamily="2" charset="0"/>
              </a:rPr>
              <a:t> ¼vuq”kklu ,</a:t>
            </a:r>
            <a:r>
              <a:rPr lang="en-IN" sz="3600" b="1" dirty="0" err="1">
                <a:solidFill>
                  <a:srgbClr val="C00000"/>
                </a:solidFill>
                <a:latin typeface="Kruti Dev 010" pitchFamily="2" charset="0"/>
              </a:rPr>
              <a:t>oa</a:t>
            </a:r>
            <a:r>
              <a:rPr lang="en-IN" sz="3600" b="1" dirty="0">
                <a:solidFill>
                  <a:srgbClr val="C00000"/>
                </a:solidFill>
                <a:latin typeface="Kruti Dev 010" pitchFamily="2" charset="0"/>
              </a:rPr>
              <a:t> vihy½ </a:t>
            </a:r>
            <a:r>
              <a:rPr lang="en-IN" sz="3600" b="1" dirty="0" err="1">
                <a:solidFill>
                  <a:srgbClr val="C00000"/>
                </a:solidFill>
                <a:latin typeface="Kruti Dev 010" pitchFamily="2" charset="0"/>
              </a:rPr>
              <a:t>fu;ekoyh</a:t>
            </a:r>
            <a:r>
              <a:rPr lang="en-IN" sz="3600" b="1" dirty="0">
                <a:solidFill>
                  <a:srgbClr val="C00000"/>
                </a:solidFill>
                <a:latin typeface="Kruti Dev 010" pitchFamily="2" charset="0"/>
              </a:rPr>
              <a:t>] 2003ß</a:t>
            </a:r>
            <a:endParaRPr lang="en-IN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IN" dirty="0">
                <a:latin typeface="Kruti Dev 010" pitchFamily="2" charset="0"/>
              </a:rPr>
              <a:t>	</a:t>
            </a:r>
            <a:r>
              <a:rPr lang="en-IN" sz="2800" b="1" dirty="0" err="1">
                <a:latin typeface="Kruti Dev 010" pitchFamily="2" charset="0"/>
              </a:rPr>
              <a:t>mÙkjk</a:t>
            </a:r>
            <a:r>
              <a:rPr lang="en-IN" sz="2800" b="1" dirty="0">
                <a:latin typeface="Kruti Dev 010" pitchFamily="2" charset="0"/>
              </a:rPr>
              <a:t>[</a:t>
            </a:r>
            <a:r>
              <a:rPr lang="en-IN" sz="2800" b="1" dirty="0" err="1">
                <a:latin typeface="Kruti Dev 010" pitchFamily="2" charset="0"/>
              </a:rPr>
              <a:t>k.M</a:t>
            </a:r>
            <a:r>
              <a:rPr lang="en-IN" sz="2800" b="1" dirty="0">
                <a:latin typeface="Kruti Dev 010" pitchFamily="2" charset="0"/>
              </a:rPr>
              <a:t> “</a:t>
            </a:r>
            <a:r>
              <a:rPr lang="en-IN" sz="2800" b="1" dirty="0" err="1">
                <a:latin typeface="Kruti Dev 010" pitchFamily="2" charset="0"/>
              </a:rPr>
              <a:t>kklu</a:t>
            </a:r>
            <a:r>
              <a:rPr lang="en-IN" sz="2800" b="1" dirty="0">
                <a:latin typeface="Kruti Dev 010" pitchFamily="2" charset="0"/>
              </a:rPr>
              <a:t> </a:t>
            </a:r>
          </a:p>
          <a:p>
            <a:pPr algn="ctr">
              <a:buNone/>
            </a:pPr>
            <a:r>
              <a:rPr lang="en-IN" sz="2800" b="1" dirty="0">
                <a:latin typeface="Kruti Dev 010" pitchFamily="2" charset="0"/>
              </a:rPr>
              <a:t>	</a:t>
            </a:r>
            <a:r>
              <a:rPr lang="en-IN" sz="2800" b="1" dirty="0" err="1">
                <a:latin typeface="Kruti Dev 010" pitchFamily="2" charset="0"/>
              </a:rPr>
              <a:t>dkfeZd</a:t>
            </a:r>
            <a:r>
              <a:rPr lang="en-IN" sz="2800" b="1" dirty="0">
                <a:latin typeface="Kruti Dev 010" pitchFamily="2" charset="0"/>
              </a:rPr>
              <a:t> </a:t>
            </a:r>
            <a:r>
              <a:rPr lang="en-IN" sz="2800" b="1" dirty="0" err="1">
                <a:latin typeface="Kruti Dev 010" pitchFamily="2" charset="0"/>
              </a:rPr>
              <a:t>vuqHkkx</a:t>
            </a:r>
            <a:r>
              <a:rPr lang="en-IN" sz="2800" b="1" dirty="0">
                <a:latin typeface="Kruti Dev 010" pitchFamily="2" charset="0"/>
              </a:rPr>
              <a:t> &amp; 2</a:t>
            </a:r>
          </a:p>
          <a:p>
            <a:pPr algn="ctr">
              <a:buNone/>
            </a:pPr>
            <a:r>
              <a:rPr lang="en-IN" sz="2800" b="1" dirty="0">
                <a:latin typeface="Kruti Dev 010" pitchFamily="2" charset="0"/>
              </a:rPr>
              <a:t>	</a:t>
            </a:r>
            <a:r>
              <a:rPr lang="en-IN" sz="2800" b="1" dirty="0">
                <a:solidFill>
                  <a:schemeClr val="accent1"/>
                </a:solidFill>
                <a:latin typeface="Kruti Dev 010" pitchFamily="2" charset="0"/>
              </a:rPr>
              <a:t>la[;k 237@dkfeZd&amp;2@2003&amp;55¼25½@2002</a:t>
            </a:r>
          </a:p>
          <a:p>
            <a:pPr algn="ctr">
              <a:buNone/>
            </a:pPr>
            <a:r>
              <a:rPr lang="en-IN" sz="2800" b="1" dirty="0">
                <a:solidFill>
                  <a:schemeClr val="accent1"/>
                </a:solidFill>
                <a:latin typeface="Kruti Dev 010" pitchFamily="2" charset="0"/>
              </a:rPr>
              <a:t>	</a:t>
            </a:r>
            <a:r>
              <a:rPr lang="en-IN" sz="2800" b="1" dirty="0" err="1">
                <a:solidFill>
                  <a:schemeClr val="accent1"/>
                </a:solidFill>
                <a:latin typeface="Kruti Dev 010" pitchFamily="2" charset="0"/>
              </a:rPr>
              <a:t>nsgjknwu</a:t>
            </a:r>
            <a:r>
              <a:rPr lang="en-IN" sz="2800" b="1" dirty="0">
                <a:solidFill>
                  <a:schemeClr val="accent1"/>
                </a:solidFill>
                <a:latin typeface="Kruti Dev 010" pitchFamily="2" charset="0"/>
              </a:rPr>
              <a:t>] 06 </a:t>
            </a:r>
            <a:r>
              <a:rPr lang="en-IN" sz="2800" b="1" dirty="0" err="1">
                <a:solidFill>
                  <a:schemeClr val="accent1"/>
                </a:solidFill>
                <a:latin typeface="Kruti Dev 010" pitchFamily="2" charset="0"/>
              </a:rPr>
              <a:t>ekpZ</a:t>
            </a:r>
            <a:r>
              <a:rPr lang="en-IN" sz="2800" b="1" dirty="0">
                <a:solidFill>
                  <a:schemeClr val="accent1"/>
                </a:solidFill>
                <a:latin typeface="Kruti Dev 010" pitchFamily="2" charset="0"/>
              </a:rPr>
              <a:t>] 2003</a:t>
            </a:r>
          </a:p>
          <a:p>
            <a:pPr algn="ctr">
              <a:buNone/>
            </a:pPr>
            <a:r>
              <a:rPr lang="en-IN" sz="2800" b="1" dirty="0">
                <a:latin typeface="Kruti Dev 010" pitchFamily="2" charset="0"/>
              </a:rPr>
              <a:t>	</a:t>
            </a:r>
            <a:r>
              <a:rPr lang="en-IN" sz="2800" b="1" dirty="0" err="1">
                <a:latin typeface="Kruti Dev 010" pitchFamily="2" charset="0"/>
              </a:rPr>
              <a:t>vf</a:t>
            </a:r>
            <a:r>
              <a:rPr lang="en-IN" sz="2800" b="1" dirty="0">
                <a:latin typeface="Kruti Dev 010" pitchFamily="2" charset="0"/>
              </a:rPr>
              <a:t>/</a:t>
            </a:r>
            <a:r>
              <a:rPr lang="en-IN" sz="2800" b="1" dirty="0" err="1">
                <a:latin typeface="Kruti Dev 010" pitchFamily="2" charset="0"/>
              </a:rPr>
              <a:t>klwpuk</a:t>
            </a:r>
            <a:endParaRPr lang="en-IN" sz="2800" b="1" dirty="0">
              <a:latin typeface="Kruti Dev 010" pitchFamily="2" charset="0"/>
            </a:endParaRPr>
          </a:p>
          <a:p>
            <a:pPr algn="ctr">
              <a:buNone/>
            </a:pPr>
            <a:r>
              <a:rPr lang="en-IN" sz="2800" b="1" dirty="0">
                <a:latin typeface="Kruti Dev 010" pitchFamily="2" charset="0"/>
              </a:rPr>
              <a:t>	</a:t>
            </a:r>
            <a:r>
              <a:rPr lang="en-IN" sz="2800" b="1" dirty="0" err="1">
                <a:latin typeface="Kruti Dev 010" pitchFamily="2" charset="0"/>
              </a:rPr>
              <a:t>izdh.kZ</a:t>
            </a:r>
            <a:endParaRPr lang="en-IN" sz="2800" b="1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err="1">
                <a:solidFill>
                  <a:srgbClr val="7030A0"/>
                </a:solidFill>
                <a:latin typeface="Kruti Dev 010" pitchFamily="2" charset="0"/>
              </a:rPr>
              <a:t>Þn.M</a:t>
            </a:r>
            <a:r>
              <a:rPr lang="en-IN" b="1" dirty="0">
                <a:solidFill>
                  <a:srgbClr val="7030A0"/>
                </a:solidFill>
                <a:latin typeface="Kruti Dev 010" pitchFamily="2" charset="0"/>
              </a:rPr>
              <a:t>@”</a:t>
            </a:r>
            <a:r>
              <a:rPr lang="en-IN" b="1" dirty="0" err="1">
                <a:solidFill>
                  <a:srgbClr val="7030A0"/>
                </a:solidFill>
                <a:latin typeface="Kruti Dev 010" pitchFamily="2" charset="0"/>
              </a:rPr>
              <a:t>kkfLrß</a:t>
            </a:r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0280"/>
            <a:ext cx="8229600" cy="4389120"/>
          </a:xfrm>
        </p:spPr>
        <p:txBody>
          <a:bodyPr/>
          <a:lstStyle/>
          <a:p>
            <a:pPr algn="just"/>
            <a:r>
              <a:rPr lang="en-IN" dirty="0" err="1">
                <a:latin typeface="Kruti Dev 010" pitchFamily="2" charset="0"/>
              </a:rPr>
              <a:t>yksd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lsod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ij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ogh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n.M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vkjksfir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fd</a:t>
            </a:r>
            <a:r>
              <a:rPr lang="en-IN" dirty="0">
                <a:latin typeface="Kruti Dev 010" pitchFamily="2" charset="0"/>
              </a:rPr>
              <a:t>, </a:t>
            </a:r>
            <a:r>
              <a:rPr lang="en-IN" dirty="0" err="1">
                <a:latin typeface="Kruti Dev 010" pitchFamily="2" charset="0"/>
              </a:rPr>
              <a:t>tk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ldrs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gSa</a:t>
            </a:r>
            <a:r>
              <a:rPr lang="en-IN" dirty="0">
                <a:latin typeface="Kruti Dev 010" pitchFamily="2" charset="0"/>
              </a:rPr>
              <a:t>] </a:t>
            </a:r>
            <a:r>
              <a:rPr lang="en-IN" dirty="0" err="1">
                <a:latin typeface="Kruti Dev 010" pitchFamily="2" charset="0"/>
              </a:rPr>
              <a:t>tks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mldh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lsok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fu;ekoyh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esa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fufgr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gSa</a:t>
            </a:r>
            <a:r>
              <a:rPr lang="en-IN" dirty="0">
                <a:latin typeface="Kruti Dev 010" pitchFamily="2" charset="0"/>
              </a:rPr>
              <a:t>-</a:t>
            </a:r>
          </a:p>
          <a:p>
            <a:pPr algn="just">
              <a:buNone/>
            </a:pPr>
            <a:endParaRPr lang="en-IN" sz="1600" dirty="0">
              <a:latin typeface="Kruti Dev 010" pitchFamily="2" charset="0"/>
            </a:endParaRPr>
          </a:p>
          <a:p>
            <a:pPr algn="just"/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n.M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vkjksfir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djus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ls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iwoZ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lacaf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/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kr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lsok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fu;ekoyh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esa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fu;r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izfØ;k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ds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vuq:i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tkap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fd;k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tkuk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dirty="0" err="1">
                <a:solidFill>
                  <a:schemeClr val="accent2"/>
                </a:solidFill>
                <a:latin typeface="Kruti Dev 010" pitchFamily="2" charset="0"/>
              </a:rPr>
              <a:t>vfuok;Z</a:t>
            </a:r>
            <a:r>
              <a:rPr lang="en-IN" dirty="0">
                <a:solidFill>
                  <a:schemeClr val="accent2"/>
                </a:solidFill>
                <a:latin typeface="Kruti Dev 010" pitchFamily="2" charset="0"/>
              </a:rPr>
              <a:t>- </a:t>
            </a:r>
          </a:p>
          <a:p>
            <a:pPr algn="just">
              <a:buNone/>
            </a:pPr>
            <a:endParaRPr lang="en-IN" sz="1600" dirty="0">
              <a:latin typeface="Kruti Dev 010" pitchFamily="2" charset="0"/>
            </a:endParaRPr>
          </a:p>
          <a:p>
            <a:pPr algn="just"/>
            <a:r>
              <a:rPr lang="en-IN" dirty="0" err="1">
                <a:latin typeface="Kruti Dev 010" pitchFamily="2" charset="0"/>
              </a:rPr>
              <a:t>tkap</a:t>
            </a:r>
            <a:r>
              <a:rPr lang="en-IN" dirty="0">
                <a:latin typeface="Kruti Dev 010" pitchFamily="2" charset="0"/>
              </a:rPr>
              <a:t> dh </a:t>
            </a:r>
            <a:r>
              <a:rPr lang="en-IN" dirty="0" err="1">
                <a:latin typeface="Kruti Dev 010" pitchFamily="2" charset="0"/>
              </a:rPr>
              <a:t>izfØ;k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n.M</a:t>
            </a:r>
            <a:r>
              <a:rPr lang="en-IN" dirty="0">
                <a:latin typeface="Kruti Dev 010" pitchFamily="2" charset="0"/>
              </a:rPr>
              <a:t> dh </a:t>
            </a:r>
            <a:r>
              <a:rPr lang="en-IN" dirty="0" err="1">
                <a:latin typeface="Kruti Dev 010" pitchFamily="2" charset="0"/>
              </a:rPr>
              <a:t>iz—fr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ij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fuHkZj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gS</a:t>
            </a:r>
            <a:r>
              <a:rPr lang="en-IN" dirty="0">
                <a:latin typeface="Kruti Dev 010" pitchFamily="2" charset="0"/>
              </a:rPr>
              <a:t>] </a:t>
            </a:r>
            <a:r>
              <a:rPr lang="en-IN" dirty="0" err="1">
                <a:latin typeface="Kruti Dev 010" pitchFamily="2" charset="0"/>
              </a:rPr>
              <a:t>bldk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vk”k</a:t>
            </a:r>
            <a:r>
              <a:rPr lang="en-IN" dirty="0">
                <a:latin typeface="Kruti Dev 010" pitchFamily="2" charset="0"/>
              </a:rPr>
              <a:t>; </a:t>
            </a:r>
            <a:r>
              <a:rPr lang="en-IN" dirty="0" err="1">
                <a:latin typeface="Kruti Dev 010" pitchFamily="2" charset="0"/>
              </a:rPr>
              <a:t>gS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fd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igys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n.M</a:t>
            </a:r>
            <a:r>
              <a:rPr lang="en-IN" dirty="0">
                <a:latin typeface="Kruti Dev 010" pitchFamily="2" charset="0"/>
              </a:rPr>
              <a:t> dh </a:t>
            </a:r>
            <a:r>
              <a:rPr lang="en-IN" dirty="0" err="1">
                <a:latin typeface="Kruti Dev 010" pitchFamily="2" charset="0"/>
              </a:rPr>
              <a:t>tkudkjh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gksuh</a:t>
            </a:r>
            <a:r>
              <a:rPr lang="en-IN" dirty="0">
                <a:latin typeface="Kruti Dev 010" pitchFamily="2" charset="0"/>
              </a:rPr>
              <a:t> </a:t>
            </a:r>
            <a:r>
              <a:rPr lang="en-IN" dirty="0" err="1">
                <a:latin typeface="Kruti Dev 010" pitchFamily="2" charset="0"/>
              </a:rPr>
              <a:t>vko</a:t>
            </a:r>
            <a:r>
              <a:rPr lang="en-IN" dirty="0">
                <a:latin typeface="Kruti Dev 010" pitchFamily="2" charset="0"/>
              </a:rPr>
              <a:t>”;d </a:t>
            </a:r>
            <a:r>
              <a:rPr lang="en-IN" dirty="0" err="1">
                <a:latin typeface="Kruti Dev 010" pitchFamily="2" charset="0"/>
              </a:rPr>
              <a:t>gS</a:t>
            </a:r>
            <a:r>
              <a:rPr lang="en-IN" dirty="0">
                <a:latin typeface="Kruti Dev 010" pitchFamily="2" charset="0"/>
              </a:rPr>
              <a:t>-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4000" b="1" dirty="0" err="1">
                <a:solidFill>
                  <a:schemeClr val="accent5"/>
                </a:solidFill>
                <a:latin typeface="Kruti Dev 010" pitchFamily="2" charset="0"/>
              </a:rPr>
              <a:t>Þy?kq</a:t>
            </a:r>
            <a:r>
              <a:rPr lang="en-IN" sz="4000" b="1" dirty="0">
                <a:solidFill>
                  <a:schemeClr val="accent5"/>
                </a:solidFill>
                <a:latin typeface="Kruti Dev 010" pitchFamily="2" charset="0"/>
              </a:rPr>
              <a:t> “</a:t>
            </a:r>
            <a:r>
              <a:rPr lang="en-IN" sz="4000" b="1" dirty="0" err="1">
                <a:solidFill>
                  <a:schemeClr val="accent5"/>
                </a:solidFill>
                <a:latin typeface="Kruti Dev 010" pitchFamily="2" charset="0"/>
              </a:rPr>
              <a:t>kkfLr;k¡ß</a:t>
            </a:r>
            <a:endParaRPr lang="en-IN" sz="4000" b="1" dirty="0">
              <a:solidFill>
                <a:schemeClr val="accent5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81600"/>
          </a:xfrm>
        </p:spPr>
        <p:txBody>
          <a:bodyPr>
            <a:noAutofit/>
          </a:bodyPr>
          <a:lstStyle/>
          <a:p>
            <a:pPr marL="514350" indent="-514350" algn="just">
              <a:buNone/>
            </a:pPr>
            <a:r>
              <a:rPr lang="en-IN" sz="2800" dirty="0">
                <a:latin typeface="Kruti Dev 010" pitchFamily="2" charset="0"/>
              </a:rPr>
              <a:t>1-  </a:t>
            </a:r>
            <a:r>
              <a:rPr lang="en-IN" sz="2800" dirty="0" err="1">
                <a:latin typeface="Kruti Dev 010" pitchFamily="2" charset="0"/>
              </a:rPr>
              <a:t>ifjfuUnk</a:t>
            </a:r>
            <a:r>
              <a:rPr lang="en-IN" sz="2800" dirty="0">
                <a:latin typeface="Kruti Dev 010" pitchFamily="2" charset="0"/>
              </a:rPr>
              <a:t>-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(Censure)</a:t>
            </a:r>
            <a:endParaRPr lang="en-IN" sz="2800" dirty="0">
              <a:latin typeface="Kruti Dev 010" pitchFamily="2" charset="0"/>
            </a:endParaRPr>
          </a:p>
          <a:p>
            <a:pPr marL="514350" indent="-514350" algn="just">
              <a:buNone/>
            </a:pPr>
            <a:endParaRPr lang="en-IN" sz="1200" dirty="0">
              <a:latin typeface="Kruti Dev 010" pitchFamily="2" charset="0"/>
            </a:endParaRPr>
          </a:p>
          <a:p>
            <a:pPr marL="514350" indent="-514350" algn="just">
              <a:buNone/>
            </a:pP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2- 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fofufnZ’V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vof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/k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fy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,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osru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o`f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)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jksduk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- </a:t>
            </a:r>
          </a:p>
          <a:p>
            <a:pPr marL="514350" indent="-514350" algn="just">
              <a:buNone/>
            </a:pP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	</a:t>
            </a:r>
            <a:r>
              <a:rPr lang="en-IN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(With holding of increments for a specified period.) </a:t>
            </a:r>
            <a:endParaRPr lang="en-IN" sz="2800" dirty="0">
              <a:solidFill>
                <a:schemeClr val="accent1"/>
              </a:solidFill>
              <a:latin typeface="Kruti Dev 010" pitchFamily="2" charset="0"/>
            </a:endParaRPr>
          </a:p>
          <a:p>
            <a:pPr marL="514350" indent="-514350" algn="just">
              <a:buNone/>
            </a:pPr>
            <a:endParaRPr lang="en-IN" sz="1200" dirty="0">
              <a:latin typeface="Kruti Dev 010" pitchFamily="2" charset="0"/>
            </a:endParaRPr>
          </a:p>
          <a:p>
            <a:pPr marL="514350" indent="-514350" algn="just">
              <a:buNone/>
            </a:pPr>
            <a:r>
              <a:rPr lang="en-IN" sz="2800" dirty="0">
                <a:latin typeface="Kruti Dev 010" pitchFamily="2" charset="0"/>
              </a:rPr>
              <a:t>3-  </a:t>
            </a:r>
            <a:r>
              <a:rPr lang="en-IN" sz="2800" dirty="0" err="1">
                <a:latin typeface="Kruti Dev 010" pitchFamily="2" charset="0"/>
              </a:rPr>
              <a:t>vkns”kksa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mis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kk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mudk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mYya?ku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dkj.k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ljdkj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gqbZ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vkfFkZd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gkfu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iw.kZr</a:t>
            </a:r>
            <a:r>
              <a:rPr lang="en-IN" sz="2800" dirty="0">
                <a:latin typeface="Kruti Dev 010" pitchFamily="2" charset="0"/>
              </a:rPr>
              <a:t>% ;k </a:t>
            </a:r>
            <a:r>
              <a:rPr lang="en-IN" sz="2800" dirty="0" err="1">
                <a:latin typeface="Kruti Dev 010" pitchFamily="2" charset="0"/>
              </a:rPr>
              <a:t>va”kr</a:t>
            </a:r>
            <a:r>
              <a:rPr lang="en-IN" sz="2800" dirty="0">
                <a:latin typeface="Kruti Dev 010" pitchFamily="2" charset="0"/>
              </a:rPr>
              <a:t>% </a:t>
            </a:r>
            <a:r>
              <a:rPr lang="en-IN" sz="2800" dirty="0" err="1">
                <a:latin typeface="Kruti Dev 010" pitchFamily="2" charset="0"/>
              </a:rPr>
              <a:t>osru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olwy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fd;k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tkuk</a:t>
            </a:r>
            <a:r>
              <a:rPr lang="en-IN" sz="2800" dirty="0">
                <a:latin typeface="Kruti Dev 010" pitchFamily="2" charset="0"/>
              </a:rPr>
              <a:t>-</a:t>
            </a:r>
          </a:p>
          <a:p>
            <a:pPr marL="514350" indent="-514350" algn="just">
              <a:buNone/>
            </a:pPr>
            <a:endParaRPr lang="en-IN" sz="1200" dirty="0">
              <a:latin typeface="Kruti Dev 010" pitchFamily="2" charset="0"/>
            </a:endParaRPr>
          </a:p>
          <a:p>
            <a:pPr marL="514350" indent="-514350" algn="just">
              <a:buNone/>
            </a:pPr>
            <a:r>
              <a:rPr lang="en-IN" sz="2800" dirty="0">
                <a:latin typeface="Kruti Dev 010" pitchFamily="2" charset="0"/>
              </a:rPr>
              <a:t>4-  </a:t>
            </a:r>
            <a:r>
              <a:rPr lang="en-IN" sz="2800" dirty="0" err="1">
                <a:latin typeface="Kruti Dev 010" pitchFamily="2" charset="0"/>
              </a:rPr>
              <a:t>lewg</a:t>
            </a:r>
            <a:r>
              <a:rPr lang="en-IN" sz="2800" dirty="0">
                <a:latin typeface="Kruti Dev 010" pitchFamily="2" charset="0"/>
              </a:rPr>
              <a:t> ^?k* </a:t>
            </a:r>
            <a:r>
              <a:rPr lang="en-IN" sz="2800" dirty="0" err="1">
                <a:latin typeface="Kruti Dev 010" pitchFamily="2" charset="0"/>
              </a:rPr>
              <a:t>inksa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/</a:t>
            </a:r>
            <a:r>
              <a:rPr lang="en-IN" sz="2800" dirty="0" err="1">
                <a:latin typeface="Kruti Dev 010" pitchFamily="2" charset="0"/>
              </a:rPr>
              <a:t>kkj.k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okys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O;fDr;ksa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ekeys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tqekZuk</a:t>
            </a:r>
            <a:r>
              <a:rPr lang="en-IN" sz="2800" dirty="0">
                <a:latin typeface="Kruti Dev 010" pitchFamily="2" charset="0"/>
              </a:rPr>
              <a:t>- </a:t>
            </a:r>
          </a:p>
          <a:p>
            <a:pPr marL="514350" indent="-514350" algn="just">
              <a:buNone/>
            </a:pPr>
            <a:r>
              <a:rPr lang="en-IN" sz="2800" dirty="0">
                <a:latin typeface="Kruti Dev 010" pitchFamily="2" charset="0"/>
              </a:rPr>
              <a:t>		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ijUrq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,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sls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tqekZus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dh /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kujkf”k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Hkh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fLFkfr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] ml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ekl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osru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ftlesa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tqekZuk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vf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kjksfir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fd;k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x;k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gks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iPphl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izfr”kr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ls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vf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kd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ugha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gksxhA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algn="ctr"/>
            <a:r>
              <a:rPr lang="en-IN" b="1" dirty="0" err="1">
                <a:solidFill>
                  <a:schemeClr val="tx1"/>
                </a:solidFill>
                <a:latin typeface="Kruti Dev 010" pitchFamily="2" charset="0"/>
              </a:rPr>
              <a:t>Þnh?kZ</a:t>
            </a:r>
            <a:r>
              <a:rPr lang="en-IN" b="1" dirty="0">
                <a:solidFill>
                  <a:schemeClr val="tx1"/>
                </a:solidFill>
                <a:latin typeface="Kruti Dev 010" pitchFamily="2" charset="0"/>
              </a:rPr>
              <a:t> “</a:t>
            </a:r>
            <a:r>
              <a:rPr lang="en-IN" b="1" dirty="0" err="1">
                <a:solidFill>
                  <a:schemeClr val="tx1"/>
                </a:solidFill>
                <a:latin typeface="Kruti Dev 010" pitchFamily="2" charset="0"/>
              </a:rPr>
              <a:t>kkfLr;k¡ß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8912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1-  </a:t>
            </a:r>
            <a:r>
              <a:rPr lang="en-IN" sz="2800" dirty="0" err="1">
                <a:latin typeface="Kruti Dev 010" pitchFamily="2" charset="0"/>
              </a:rPr>
              <a:t>lap;h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izHkko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lkFk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osruo`f</a:t>
            </a:r>
            <a:r>
              <a:rPr lang="en-IN" sz="2800" dirty="0">
                <a:latin typeface="Kruti Dev 010" pitchFamily="2" charset="0"/>
              </a:rPr>
              <a:t>)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jksduk</a:t>
            </a:r>
            <a:r>
              <a:rPr lang="en-IN" sz="2800" dirty="0">
                <a:latin typeface="Kruti Dev 010" pitchFamily="2" charset="0"/>
              </a:rPr>
              <a:t>-</a:t>
            </a: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	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(With holding of increments with Cumulative effect.)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2800" dirty="0">
              <a:latin typeface="Kruti Dev 010" pitchFamily="2" charset="0"/>
            </a:endParaRPr>
          </a:p>
          <a:p>
            <a:pPr algn="just">
              <a:buNone/>
            </a:pPr>
            <a:endParaRPr lang="en-IN" sz="1200" dirty="0">
              <a:latin typeface="Kruti Dev 010" pitchFamily="2" charset="0"/>
            </a:endParaRPr>
          </a:p>
          <a:p>
            <a:pPr algn="just">
              <a:buNone/>
            </a:pP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2-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fuEurj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in ;k Js.kh ;k le;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osrueku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fdlh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le;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osrueku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fuEurj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izØe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ij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voufr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1"/>
                </a:solidFill>
                <a:latin typeface="Kruti Dev 010" pitchFamily="2" charset="0"/>
              </a:rPr>
              <a:t>djuk</a:t>
            </a:r>
            <a:r>
              <a:rPr lang="en-IN" sz="2800" dirty="0">
                <a:solidFill>
                  <a:schemeClr val="accent1"/>
                </a:solidFill>
                <a:latin typeface="Kruti Dev 010" pitchFamily="2" charset="0"/>
              </a:rPr>
              <a:t>-</a:t>
            </a:r>
          </a:p>
          <a:p>
            <a:pPr algn="just">
              <a:buNone/>
            </a:pPr>
            <a:endParaRPr lang="en-IN" sz="1200" dirty="0">
              <a:latin typeface="Kruti Dev 010" pitchFamily="2" charset="0"/>
            </a:endParaRP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3-  </a:t>
            </a:r>
            <a:r>
              <a:rPr lang="en-IN" sz="2800" dirty="0" err="1">
                <a:latin typeface="Kruti Dev 010" pitchFamily="2" charset="0"/>
              </a:rPr>
              <a:t>lsok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gVkuk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Hkfo</a:t>
            </a:r>
            <a:r>
              <a:rPr lang="en-IN" sz="2800" dirty="0">
                <a:latin typeface="Kruti Dev 010" pitchFamily="2" charset="0"/>
              </a:rPr>
              <a:t>’;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fu;kstu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fujfgZr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ugha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</a:t>
            </a:r>
            <a:r>
              <a:rPr lang="en-IN" sz="2800" dirty="0">
                <a:latin typeface="Kruti Dev 010" pitchFamily="2" charset="0"/>
              </a:rPr>
              <a:t>-</a:t>
            </a:r>
          </a:p>
          <a:p>
            <a:pPr algn="just">
              <a:buNone/>
            </a:pPr>
            <a:endParaRPr lang="en-IN" sz="1800" dirty="0">
              <a:latin typeface="Kruti Dev 010" pitchFamily="2" charset="0"/>
            </a:endParaRP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4-  </a:t>
            </a:r>
            <a:r>
              <a:rPr lang="en-IN" sz="2800" dirty="0" err="1">
                <a:latin typeface="Kruti Dev 010" pitchFamily="2" charset="0"/>
              </a:rPr>
              <a:t>lsok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inP;qfr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Hkfo</a:t>
            </a:r>
            <a:r>
              <a:rPr lang="en-IN" sz="2800" dirty="0">
                <a:latin typeface="Kruti Dev 010" pitchFamily="2" charset="0"/>
              </a:rPr>
              <a:t>’;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fu;kstu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fujfgZr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gks</a:t>
            </a:r>
            <a:r>
              <a:rPr lang="en-IN" sz="2800" dirty="0">
                <a:latin typeface="Kruti Dev 010" pitchFamily="2" charset="0"/>
              </a:rPr>
              <a:t>-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16563"/>
          </a:xfrm>
        </p:spPr>
        <p:txBody>
          <a:bodyPr>
            <a:normAutofit/>
          </a:bodyPr>
          <a:lstStyle/>
          <a:p>
            <a:pPr>
              <a:buNone/>
            </a:pPr>
            <a:endParaRPr lang="en-IN" sz="2800" dirty="0">
              <a:latin typeface="Kruti Dev 010" pitchFamily="2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fuEu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izdkj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fLFkfr;ka</a:t>
            </a:r>
            <a:r>
              <a:rPr lang="en-IN" sz="2800" dirty="0">
                <a:latin typeface="Kruti Dev 010" pitchFamily="2" charset="0"/>
              </a:rPr>
              <a:t> “</a:t>
            </a:r>
            <a:r>
              <a:rPr lang="en-IN" sz="2800" dirty="0" err="1">
                <a:latin typeface="Kruti Dev 010" pitchFamily="2" charset="0"/>
              </a:rPr>
              <a:t>kkfLr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dksVh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ugha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vk;saxh</a:t>
            </a:r>
            <a:r>
              <a:rPr lang="en-IN" sz="2800" dirty="0">
                <a:latin typeface="Kruti Dev 010" pitchFamily="2" charset="0"/>
              </a:rPr>
              <a:t> </a:t>
            </a: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1-  </a:t>
            </a:r>
            <a:r>
              <a:rPr lang="en-IN" sz="2800" dirty="0" err="1">
                <a:latin typeface="Kruti Dev 010" pitchFamily="2" charset="0"/>
              </a:rPr>
              <a:t>foHkkxh</a:t>
            </a:r>
            <a:r>
              <a:rPr lang="en-IN" sz="2800" dirty="0">
                <a:latin typeface="Kruti Dev 010" pitchFamily="2" charset="0"/>
              </a:rPr>
              <a:t>; </a:t>
            </a:r>
            <a:r>
              <a:rPr lang="en-IN" sz="2800" dirty="0" err="1">
                <a:latin typeface="Kruti Dev 010" pitchFamily="2" charset="0"/>
              </a:rPr>
              <a:t>ijh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mRrh.kZ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foQy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jgus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fu;eksa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vuqlkj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osru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o`f</a:t>
            </a:r>
            <a:r>
              <a:rPr lang="en-IN" sz="2800" dirty="0">
                <a:latin typeface="Kruti Dev 010" pitchFamily="2" charset="0"/>
              </a:rPr>
              <a:t>) </a:t>
            </a:r>
            <a:r>
              <a:rPr lang="en-IN" sz="2800" dirty="0" err="1">
                <a:latin typeface="Kruti Dev 010" pitchFamily="2" charset="0"/>
              </a:rPr>
              <a:t>jksduk</a:t>
            </a:r>
            <a:r>
              <a:rPr lang="en-IN" sz="2800" dirty="0">
                <a:latin typeface="Kruti Dev 010" pitchFamily="2" charset="0"/>
              </a:rPr>
              <a:t>-</a:t>
            </a:r>
          </a:p>
          <a:p>
            <a:pPr algn="just">
              <a:buNone/>
            </a:pP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2- 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ifjoh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ij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fu;qDr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dkfeZd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dh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ifjoh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vof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/k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nkSjku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ifjoh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vof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/k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lekfIr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ij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fu;qfDr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fucU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ku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lsok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izfrorZu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ifjoh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“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krksZa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;k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ifjoh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{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“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kkflr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djus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okys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fu;eksa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vkyksd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7030A0"/>
                </a:solidFill>
                <a:latin typeface="Kruti Dev 010" pitchFamily="2" charset="0"/>
              </a:rPr>
              <a:t>gksuk</a:t>
            </a:r>
            <a:r>
              <a:rPr lang="en-IN" sz="2800" dirty="0">
                <a:solidFill>
                  <a:srgbClr val="7030A0"/>
                </a:solidFill>
                <a:latin typeface="Kruti Dev 010" pitchFamily="2" charset="0"/>
              </a:rPr>
              <a:t>-</a:t>
            </a:r>
          </a:p>
          <a:p>
            <a:pPr algn="just">
              <a:buNone/>
            </a:pPr>
            <a:r>
              <a:rPr lang="en-IN" sz="2800" dirty="0">
                <a:latin typeface="Kruti Dev 010" pitchFamily="2" charset="0"/>
              </a:rPr>
              <a:t>3- </a:t>
            </a:r>
            <a:r>
              <a:rPr lang="en-IN" sz="2800" dirty="0" err="1">
                <a:latin typeface="Kruti Dev 010" pitchFamily="2" charset="0"/>
              </a:rPr>
              <a:t>fdlh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ifjoh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fu;qDr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yksdlsod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ifjoh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vof</a:t>
            </a:r>
            <a:r>
              <a:rPr lang="en-IN" sz="2800" dirty="0">
                <a:latin typeface="Kruti Dev 010" pitchFamily="2" charset="0"/>
              </a:rPr>
              <a:t>/k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nkSjku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mldh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lekfIr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,</a:t>
            </a:r>
            <a:r>
              <a:rPr lang="en-IN" sz="2800" dirty="0" err="1">
                <a:latin typeface="Kruti Dev 010" pitchFamily="2" charset="0"/>
              </a:rPr>
              <a:t>slh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ifjoh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“</a:t>
            </a:r>
            <a:r>
              <a:rPr lang="en-IN" sz="2800" dirty="0" err="1">
                <a:latin typeface="Kruti Dev 010" pitchFamily="2" charset="0"/>
              </a:rPr>
              <a:t>kkflr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djus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okys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fu;eksa</a:t>
            </a:r>
            <a:r>
              <a:rPr lang="en-IN" sz="2800" dirty="0">
                <a:latin typeface="Kruti Dev 010" pitchFamily="2" charset="0"/>
              </a:rPr>
              <a:t> ,</a:t>
            </a:r>
            <a:r>
              <a:rPr lang="en-IN" sz="2800" dirty="0" err="1">
                <a:latin typeface="Kruti Dev 010" pitchFamily="2" charset="0"/>
              </a:rPr>
              <a:t>oa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vkns”kksa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vuqlkj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i;Zol;u</a:t>
            </a:r>
            <a:r>
              <a:rPr lang="en-IN" sz="2800" dirty="0">
                <a:latin typeface="Kruti Dev 010" pitchFamily="2" charset="0"/>
              </a:rPr>
              <a:t> ¼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Termination</a:t>
            </a:r>
            <a:r>
              <a:rPr lang="en-IN" sz="2800" dirty="0">
                <a:latin typeface="Kruti Dev 010" pitchFamily="2" charset="0"/>
              </a:rPr>
              <a:t>½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 err="1">
                <a:solidFill>
                  <a:schemeClr val="accent4"/>
                </a:solidFill>
                <a:latin typeface="Kruti Dev 010" pitchFamily="2" charset="0"/>
              </a:rPr>
              <a:t>ÞfuyEcuß</a:t>
            </a:r>
            <a:endParaRPr lang="en-IN" sz="3600" b="1" dirty="0">
              <a:solidFill>
                <a:schemeClr val="accent4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81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latin typeface="Kruti Dev 010" pitchFamily="2" charset="0"/>
              </a:rPr>
              <a:t>4 ¼1½ </a:t>
            </a:r>
            <a:r>
              <a:rPr lang="en-IN" sz="2800" dirty="0" err="1">
                <a:latin typeface="Kruti Dev 010" pitchFamily="2" charset="0"/>
              </a:rPr>
              <a:t>dksbZ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ljdkjh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lsod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ftlds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fo</a:t>
            </a:r>
            <a:r>
              <a:rPr lang="en-IN" sz="2800" dirty="0">
                <a:latin typeface="Kruti Dev 010" pitchFamily="2" charset="0"/>
              </a:rPr>
              <a:t>#) </a:t>
            </a:r>
            <a:r>
              <a:rPr lang="en-IN" sz="2800" dirty="0" err="1">
                <a:latin typeface="Kruti Dev 010" pitchFamily="2" charset="0"/>
              </a:rPr>
              <a:t>dksbZ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 ;k </a:t>
            </a:r>
            <a:r>
              <a:rPr lang="en-IN" sz="2800" dirty="0" err="1">
                <a:latin typeface="Kruti Dev 010" pitchFamily="2" charset="0"/>
              </a:rPr>
              <a:t>visf</a:t>
            </a:r>
            <a:r>
              <a:rPr lang="en-IN" sz="2800" dirty="0">
                <a:latin typeface="Kruti Dev 010" pitchFamily="2" charset="0"/>
              </a:rPr>
              <a:t>{</a:t>
            </a:r>
            <a:r>
              <a:rPr lang="en-IN" sz="2800" dirty="0" err="1">
                <a:latin typeface="Kruti Dev 010" pitchFamily="2" charset="0"/>
              </a:rPr>
              <a:t>kr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</a:t>
            </a:r>
            <a:r>
              <a:rPr lang="en-IN" sz="2800" dirty="0">
                <a:latin typeface="Kruti Dev 010" pitchFamily="2" charset="0"/>
              </a:rPr>
              <a:t>] ,</a:t>
            </a:r>
            <a:r>
              <a:rPr lang="en-IN" sz="2800" dirty="0" err="1">
                <a:latin typeface="Kruti Dev 010" pitchFamily="2" charset="0"/>
              </a:rPr>
              <a:t>sls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ljdkjh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lsod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fu;qDr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Lofoosd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ij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tkap</a:t>
            </a:r>
            <a:r>
              <a:rPr lang="en-IN" sz="2800" dirty="0">
                <a:latin typeface="Kruti Dev 010" pitchFamily="2" charset="0"/>
              </a:rPr>
              <a:t> dh </a:t>
            </a:r>
            <a:r>
              <a:rPr lang="en-IN" sz="2800" dirty="0" err="1">
                <a:latin typeface="Kruti Dev 010" pitchFamily="2" charset="0"/>
              </a:rPr>
              <a:t>lekfIr</a:t>
            </a:r>
            <a:r>
              <a:rPr lang="en-IN" sz="2800" dirty="0">
                <a:latin typeface="Kruti Dev 010" pitchFamily="2" charset="0"/>
              </a:rPr>
              <a:t> rd </a:t>
            </a:r>
            <a:r>
              <a:rPr lang="en-IN" sz="2800" dirty="0" err="1">
                <a:latin typeface="Kruti Dev 010" pitchFamily="2" charset="0"/>
              </a:rPr>
              <a:t>fuyafcr</a:t>
            </a:r>
            <a:r>
              <a:rPr lang="en-IN" sz="2800" dirty="0">
                <a:latin typeface="Kruti Dev 010" pitchFamily="2" charset="0"/>
              </a:rPr>
              <a:t> j[k </a:t>
            </a:r>
            <a:r>
              <a:rPr lang="en-IN" sz="2800" dirty="0" err="1">
                <a:latin typeface="Kruti Dev 010" pitchFamily="2" charset="0"/>
              </a:rPr>
              <a:t>ldrk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gSA</a:t>
            </a:r>
            <a:endParaRPr lang="en-IN" sz="2800" dirty="0">
              <a:latin typeface="Kruti Dev 010" pitchFamily="2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fuyEcu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rc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rd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ugha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djuk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pkfg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,]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tc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rd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fd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ljdkjh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lsod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fo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#)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vfHkdFku@vkjksi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brus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xaHkhj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u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gksa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fd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fl)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gksus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ij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nh?kZ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“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kkfLr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dk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vk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/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kkj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curk</a:t>
            </a:r>
            <a:r>
              <a:rPr lang="en-IN" sz="2800" dirty="0">
                <a:solidFill>
                  <a:srgbClr val="00B0F0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rgbClr val="00B0F0"/>
                </a:solidFill>
                <a:latin typeface="Kruti Dev 010" pitchFamily="2" charset="0"/>
              </a:rPr>
              <a:t>gksA</a:t>
            </a:r>
            <a:endParaRPr lang="en-IN" sz="2800" dirty="0">
              <a:solidFill>
                <a:srgbClr val="00B0F0"/>
              </a:solidFill>
              <a:latin typeface="Kruti Dev 010" pitchFamily="2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lewg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^d* ,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oa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^[k*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ljdkjh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lsodksa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laca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/k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]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egkefge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jkT;iky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}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kjk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l”kDr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fd;k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x;k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foHkkxk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/;{k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mDr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fu;e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ifjizs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{;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esa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dkfeZd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dks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fuyfEcr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dj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  <a:r>
              <a:rPr lang="en-IN" sz="2800" dirty="0" err="1">
                <a:solidFill>
                  <a:schemeClr val="accent2"/>
                </a:solidFill>
                <a:latin typeface="Kruti Dev 010" pitchFamily="2" charset="0"/>
              </a:rPr>
              <a:t>ldsxkA</a:t>
            </a:r>
            <a:r>
              <a:rPr lang="en-IN" sz="2800" dirty="0">
                <a:solidFill>
                  <a:schemeClr val="accent2"/>
                </a:solidFill>
                <a:latin typeface="Kruti Dev 010" pitchFamily="2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800" dirty="0" err="1">
                <a:latin typeface="Kruti Dev 010" pitchFamily="2" charset="0"/>
              </a:rPr>
              <a:t>lewg</a:t>
            </a:r>
            <a:r>
              <a:rPr lang="en-IN" sz="2800" dirty="0">
                <a:latin typeface="Kruti Dev 010" pitchFamily="2" charset="0"/>
              </a:rPr>
              <a:t> ^x* ,</a:t>
            </a:r>
            <a:r>
              <a:rPr lang="en-IN" sz="2800" dirty="0" err="1">
                <a:latin typeface="Kruti Dev 010" pitchFamily="2" charset="0"/>
              </a:rPr>
              <a:t>oa</a:t>
            </a:r>
            <a:r>
              <a:rPr lang="en-IN" sz="2800" dirty="0">
                <a:latin typeface="Kruti Dev 010" pitchFamily="2" charset="0"/>
              </a:rPr>
              <a:t> ^?k*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dkfeZdksa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ds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laca</a:t>
            </a:r>
            <a:r>
              <a:rPr lang="en-IN" sz="2800" dirty="0">
                <a:latin typeface="Kruti Dev 010" pitchFamily="2" charset="0"/>
              </a:rPr>
              <a:t>/k </a:t>
            </a:r>
            <a:r>
              <a:rPr lang="en-IN" sz="2800" dirty="0" err="1">
                <a:latin typeface="Kruti Dev 010" pitchFamily="2" charset="0"/>
              </a:rPr>
              <a:t>esa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fu;qDr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] </a:t>
            </a:r>
            <a:r>
              <a:rPr lang="en-IN" sz="2800" dirty="0" err="1">
                <a:latin typeface="Kruti Dev 010" pitchFamily="2" charset="0"/>
              </a:rPr>
              <a:t>fu;e</a:t>
            </a:r>
            <a:r>
              <a:rPr lang="en-IN" sz="2800" dirty="0">
                <a:latin typeface="Kruti Dev 010" pitchFamily="2" charset="0"/>
              </a:rPr>
              <a:t> 4 ¼1½ dh </a:t>
            </a:r>
            <a:r>
              <a:rPr lang="en-IN" sz="2800" dirty="0" err="1">
                <a:latin typeface="Kruti Dev 010" pitchFamily="2" charset="0"/>
              </a:rPr>
              <a:t>dk;Zokgh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gsrq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fuEure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izkf</a:t>
            </a:r>
            <a:r>
              <a:rPr lang="en-IN" sz="2800" dirty="0">
                <a:latin typeface="Kruti Dev 010" pitchFamily="2" charset="0"/>
              </a:rPr>
              <a:t>/</a:t>
            </a:r>
            <a:r>
              <a:rPr lang="en-IN" sz="2800" dirty="0" err="1">
                <a:latin typeface="Kruti Dev 010" pitchFamily="2" charset="0"/>
              </a:rPr>
              <a:t>kdkjh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dks</a:t>
            </a:r>
            <a:r>
              <a:rPr lang="en-IN" sz="2800" dirty="0">
                <a:latin typeface="Kruti Dev 010" pitchFamily="2" charset="0"/>
              </a:rPr>
              <a:t> “</a:t>
            </a:r>
            <a:r>
              <a:rPr lang="en-IN" sz="2800" dirty="0" err="1">
                <a:latin typeface="Kruti Dev 010" pitchFamily="2" charset="0"/>
              </a:rPr>
              <a:t>kfDr;ka</a:t>
            </a:r>
            <a:r>
              <a:rPr lang="en-IN" sz="2800" dirty="0">
                <a:latin typeface="Kruti Dev 010" pitchFamily="2" charset="0"/>
              </a:rPr>
              <a:t> ns </a:t>
            </a:r>
            <a:r>
              <a:rPr lang="en-IN" sz="2800" dirty="0" err="1">
                <a:latin typeface="Kruti Dev 010" pitchFamily="2" charset="0"/>
              </a:rPr>
              <a:t>ldrk</a:t>
            </a:r>
            <a:r>
              <a:rPr lang="en-IN" sz="2800" dirty="0">
                <a:latin typeface="Kruti Dev 010" pitchFamily="2" charset="0"/>
              </a:rPr>
              <a:t> </a:t>
            </a:r>
            <a:r>
              <a:rPr lang="en-IN" sz="2800" dirty="0" err="1">
                <a:latin typeface="Kruti Dev 010" pitchFamily="2" charset="0"/>
              </a:rPr>
              <a:t>gSA</a:t>
            </a:r>
            <a:endParaRPr lang="en-IN" sz="2800" dirty="0">
              <a:latin typeface="Kruti Dev 010" pitchFamily="2" charset="0"/>
            </a:endParaRPr>
          </a:p>
          <a:p>
            <a:pPr algn="just">
              <a:buFont typeface="Wingdings" pitchFamily="2" charset="2"/>
              <a:buChar char="Ø"/>
            </a:pPr>
            <a:endParaRPr lang="en-IN" sz="2800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376</TotalTime>
  <Words>5362</Words>
  <Application>Microsoft Office PowerPoint</Application>
  <PresentationFormat>On-screen Show (4:3)</PresentationFormat>
  <Paragraphs>192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Calibri</vt:lpstr>
      <vt:lpstr>Constantia</vt:lpstr>
      <vt:lpstr>Kruti Dev 010</vt:lpstr>
      <vt:lpstr>Times New Roman</vt:lpstr>
      <vt:lpstr>Wingdings</vt:lpstr>
      <vt:lpstr>Wingdings 2</vt:lpstr>
      <vt:lpstr>Flow</vt:lpstr>
      <vt:lpstr>Þlafo/kku ds vkyksd esa lsok;saß</vt:lpstr>
      <vt:lpstr> ÞvuqPNsn 310ß </vt:lpstr>
      <vt:lpstr>ÞvuqPNsn 311ß</vt:lpstr>
      <vt:lpstr>ÞmÙkjk[k.M ljdkjh lsod ¼vuq”kklu ,oa vihy½ fu;ekoyh] 2003ß</vt:lpstr>
      <vt:lpstr>Þn.M@”kkfLrß</vt:lpstr>
      <vt:lpstr>Þy?kq “kkfLr;k¡ß</vt:lpstr>
      <vt:lpstr>Þnh?kZ “kkfLr;k¡ß</vt:lpstr>
      <vt:lpstr>PowerPoint Presentation</vt:lpstr>
      <vt:lpstr>ÞfuyEcuß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ÞfuyEcu vof/k esa osru o HkÙksß</vt:lpstr>
      <vt:lpstr>Þvuq”kklfud izkf/kdkjhß</vt:lpstr>
      <vt:lpstr>ÞizkjfEHkd tkapß</vt:lpstr>
      <vt:lpstr>“Steps for Imposition Of Major Penalties”</vt:lpstr>
      <vt:lpstr>PowerPoint Presentation</vt:lpstr>
      <vt:lpstr>Þnh?kZ “kkfLr gsrq izfØ;kß</vt:lpstr>
      <vt:lpstr>PowerPoint Presentation</vt:lpstr>
      <vt:lpstr>PowerPoint Presentation</vt:lpstr>
      <vt:lpstr>PowerPoint Presentation</vt:lpstr>
      <vt:lpstr>PowerPoint Presentation</vt:lpstr>
      <vt:lpstr>Þtkap fjiksVZ dk izLrqr fd;k tkukß</vt:lpstr>
      <vt:lpstr>Þtkap fjiksVZ ij dk;Zokghß</vt:lpstr>
      <vt:lpstr>PowerPoint Presentation</vt:lpstr>
      <vt:lpstr>Þy?kq “kkfLr;ka vf/kjksfir djus dh izfØ;kß</vt:lpstr>
      <vt:lpstr>Þvihyß</vt:lpstr>
      <vt:lpstr>Þvihy ij fopkjß</vt:lpstr>
      <vt:lpstr>Þiqujh{k.kß</vt:lpstr>
      <vt:lpstr>ÞiqufoZyksduß</vt:lpstr>
      <vt:lpstr>Þ”kkfLr vf/kjksfir djus ;k o`f) djus ds iwoZ voljß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dell</dc:creator>
  <cp:lastModifiedBy>Administrator</cp:lastModifiedBy>
  <cp:revision>68</cp:revision>
  <dcterms:created xsi:type="dcterms:W3CDTF">2006-08-16T00:00:00Z</dcterms:created>
  <dcterms:modified xsi:type="dcterms:W3CDTF">2023-09-20T08:08:09Z</dcterms:modified>
</cp:coreProperties>
</file>