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14600"/>
            <a:ext cx="7315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UNDERSTANDING BLOCKCHAIN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5029200"/>
            <a:ext cx="2133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Manoj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Pande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UAoA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Nainital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875" t="3241" r="5625" b="12315"/>
          <a:stretch>
            <a:fillRect/>
          </a:stretch>
        </p:blipFill>
        <p:spPr bwMode="auto">
          <a:xfrm>
            <a:off x="1219200" y="2133600"/>
            <a:ext cx="687805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725180"/>
            <a:ext cx="3124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TRUST IN THE DATA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 l="65000" t="22222" b="22222"/>
          <a:stretch>
            <a:fillRect/>
          </a:stretch>
        </p:blipFill>
        <p:spPr bwMode="auto">
          <a:xfrm>
            <a:off x="533400" y="2737756"/>
            <a:ext cx="1371600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4495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Cryptographic Puzzle to be solved</a:t>
            </a:r>
            <a:endParaRPr lang="en-US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 l="50625" t="14444" r="6875" b="12222"/>
          <a:stretch>
            <a:fillRect/>
          </a:stretch>
        </p:blipFill>
        <p:spPr bwMode="auto">
          <a:xfrm>
            <a:off x="3048000" y="2362200"/>
            <a:ext cx="1498600" cy="145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971800" y="4114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 it with Other Computer</a:t>
            </a:r>
            <a:endParaRPr lang="en-US" dirty="0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 l="47500" t="10000" r="4688" b="13333"/>
          <a:stretch>
            <a:fillRect/>
          </a:stretch>
        </p:blipFill>
        <p:spPr bwMode="auto">
          <a:xfrm>
            <a:off x="5867400" y="1752600"/>
            <a:ext cx="228103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8674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Verifies the Proof of Work</a:t>
            </a:r>
            <a:endParaRPr lang="en-US" dirty="0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/>
          <a:srcRect l="30000" t="22222" r="9375" b="47778"/>
          <a:stretch>
            <a:fillRect/>
          </a:stretch>
        </p:blipFill>
        <p:spPr bwMode="auto">
          <a:xfrm>
            <a:off x="2971800" y="5029200"/>
            <a:ext cx="5943600" cy="165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12500" t="-93" r="8750" b="5648"/>
          <a:stretch>
            <a:fillRect/>
          </a:stretch>
        </p:blipFill>
        <p:spPr bwMode="auto">
          <a:xfrm>
            <a:off x="2667000" y="3886200"/>
            <a:ext cx="320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t="15556" b="20000"/>
          <a:stretch>
            <a:fillRect/>
          </a:stretch>
        </p:blipFill>
        <p:spPr bwMode="auto">
          <a:xfrm>
            <a:off x="4267200" y="2133600"/>
            <a:ext cx="3733800" cy="13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 t="13333" r="5625" b="17778"/>
          <a:stretch>
            <a:fillRect/>
          </a:stretch>
        </p:blipFill>
        <p:spPr bwMode="auto">
          <a:xfrm>
            <a:off x="685800" y="2133600"/>
            <a:ext cx="3312242" cy="13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46825" r="29722" b="6250"/>
          <a:stretch/>
        </p:blipFill>
        <p:spPr bwMode="auto">
          <a:xfrm>
            <a:off x="279870" y="533400"/>
            <a:ext cx="8711730" cy="533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6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Three Reasons the </a:t>
            </a:r>
            <a:r>
              <a:rPr lang="en-US" sz="2400" b="1" dirty="0" err="1" smtClean="0"/>
              <a:t>Blockchain</a:t>
            </a:r>
            <a:r>
              <a:rPr lang="en-US" sz="2400" b="1" dirty="0" smtClean="0"/>
              <a:t> would bring revolution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Reason 1: The manner in which Data is Kept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Reason 2:Trust in the Data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Reason 3: No Need for Intermediaries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4375" t="12130" r="23125" b="3426"/>
          <a:stretch>
            <a:fillRect/>
          </a:stretch>
        </p:blipFill>
        <p:spPr bwMode="auto">
          <a:xfrm>
            <a:off x="2057400" y="2362200"/>
            <a:ext cx="4648200" cy="42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4724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Questions?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629400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What are three information that a Block Contains?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In which Areas </a:t>
            </a:r>
            <a:r>
              <a:rPr lang="en-US" sz="2800" b="1" dirty="0" err="1" smtClean="0"/>
              <a:t>Blockchain</a:t>
            </a:r>
            <a:r>
              <a:rPr lang="en-US" sz="2800" b="1" dirty="0" smtClean="0"/>
              <a:t> Technology can be used?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What is Proof of Work and what are its three steps?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Give reasons why </a:t>
            </a:r>
            <a:r>
              <a:rPr lang="en-US" sz="2800" b="1" dirty="0" err="1" smtClean="0"/>
              <a:t>BlockChain</a:t>
            </a:r>
            <a:r>
              <a:rPr lang="en-US" sz="2800" b="1" dirty="0" smtClean="0"/>
              <a:t> would revolutionize the way information is kept or transacted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667000"/>
            <a:ext cx="3581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Any Questions?</a:t>
            </a:r>
            <a:endParaRPr lang="en-US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514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THANK YOU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bulls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bulls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928933" cy="923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990600"/>
            <a:ext cx="556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678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To Describe what a </a:t>
            </a:r>
            <a:r>
              <a:rPr lang="en-US" sz="2800" b="1" dirty="0" err="1" smtClean="0"/>
              <a:t>Blockchain</a:t>
            </a:r>
            <a:r>
              <a:rPr lang="en-US" sz="2800" b="1" dirty="0" smtClean="0"/>
              <a:t> is.</a:t>
            </a:r>
            <a:endParaRPr lang="en-US" sz="2800" b="1" dirty="0"/>
          </a:p>
        </p:txBody>
      </p:sp>
      <p:pic>
        <p:nvPicPr>
          <p:cNvPr id="6" name="Picture 4" descr="Image result for bulls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928933" cy="923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3962400"/>
            <a:ext cx="678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To Explain how a </a:t>
            </a:r>
            <a:r>
              <a:rPr lang="en-US" sz="2800" b="1" dirty="0" err="1" smtClean="0"/>
              <a:t>Blockchain</a:t>
            </a:r>
            <a:r>
              <a:rPr lang="en-US" sz="2800" b="1" dirty="0" smtClean="0"/>
              <a:t> works</a:t>
            </a:r>
            <a:endParaRPr lang="en-US" sz="2800" b="1" dirty="0"/>
          </a:p>
        </p:txBody>
      </p:sp>
      <p:pic>
        <p:nvPicPr>
          <p:cNvPr id="8" name="Picture 4" descr="Image result for bulls e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5400"/>
            <a:ext cx="928933" cy="923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1200" y="5257800"/>
            <a:ext cx="6858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To identify the problems a </a:t>
            </a:r>
            <a:r>
              <a:rPr lang="en-US" sz="2800" b="1" dirty="0" err="1" smtClean="0"/>
              <a:t>Blockchain</a:t>
            </a:r>
            <a:r>
              <a:rPr lang="en-US" sz="2800" b="1" dirty="0" smtClean="0"/>
              <a:t> solves.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172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INTERNET OF INFORMATION</a:t>
            </a:r>
            <a:endParaRPr lang="en-US" sz="3200" b="1" dirty="0"/>
          </a:p>
        </p:txBody>
      </p:sp>
      <p:pic>
        <p:nvPicPr>
          <p:cNvPr id="16386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914400" y="2514600"/>
            <a:ext cx="727444" cy="700955"/>
          </a:xfrm>
          <a:prstGeom prst="rect">
            <a:avLst/>
          </a:prstGeom>
          <a:noFill/>
        </p:spPr>
      </p:pic>
      <p:pic>
        <p:nvPicPr>
          <p:cNvPr id="16388" name="Picture 4" descr="Image result for 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0"/>
            <a:ext cx="1239963" cy="851441"/>
          </a:xfrm>
          <a:prstGeom prst="rect">
            <a:avLst/>
          </a:prstGeom>
          <a:noFill/>
        </p:spPr>
      </p:pic>
      <p:pic>
        <p:nvPicPr>
          <p:cNvPr id="5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3200400" y="3200400"/>
            <a:ext cx="727444" cy="700955"/>
          </a:xfrm>
          <a:prstGeom prst="rect">
            <a:avLst/>
          </a:prstGeom>
          <a:noFill/>
        </p:spPr>
      </p:pic>
      <p:pic>
        <p:nvPicPr>
          <p:cNvPr id="6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2971800" y="4038600"/>
            <a:ext cx="727444" cy="700955"/>
          </a:xfrm>
          <a:prstGeom prst="rect">
            <a:avLst/>
          </a:prstGeom>
          <a:noFill/>
        </p:spPr>
      </p:pic>
      <p:pic>
        <p:nvPicPr>
          <p:cNvPr id="7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1676400" y="4114800"/>
            <a:ext cx="727444" cy="700955"/>
          </a:xfrm>
          <a:prstGeom prst="rect">
            <a:avLst/>
          </a:prstGeom>
          <a:noFill/>
        </p:spPr>
      </p:pic>
      <p:pic>
        <p:nvPicPr>
          <p:cNvPr id="8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533400" y="3581400"/>
            <a:ext cx="727444" cy="700955"/>
          </a:xfrm>
          <a:prstGeom prst="rect">
            <a:avLst/>
          </a:prstGeom>
          <a:noFill/>
        </p:spPr>
      </p:pic>
      <p:pic>
        <p:nvPicPr>
          <p:cNvPr id="9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1905000" y="2057400"/>
            <a:ext cx="727444" cy="700955"/>
          </a:xfrm>
          <a:prstGeom prst="rect">
            <a:avLst/>
          </a:prstGeom>
          <a:noFill/>
        </p:spPr>
      </p:pic>
      <p:pic>
        <p:nvPicPr>
          <p:cNvPr id="10" name="Picture 2" descr="Image result for COPIES"/>
          <p:cNvPicPr>
            <a:picLocks noChangeAspect="1" noChangeArrowheads="1"/>
          </p:cNvPicPr>
          <p:nvPr/>
        </p:nvPicPr>
        <p:blipFill>
          <a:blip r:embed="rId2"/>
          <a:srcRect b="6775"/>
          <a:stretch>
            <a:fillRect/>
          </a:stretch>
        </p:blipFill>
        <p:spPr bwMode="auto">
          <a:xfrm>
            <a:off x="2971800" y="2209800"/>
            <a:ext cx="727444" cy="700955"/>
          </a:xfrm>
          <a:prstGeom prst="rect">
            <a:avLst/>
          </a:prstGeom>
          <a:noFill/>
        </p:spPr>
      </p:pic>
      <p:pic>
        <p:nvPicPr>
          <p:cNvPr id="11" name="Picture 4" descr="Image result for 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239963" cy="851441"/>
          </a:xfrm>
          <a:prstGeom prst="rect">
            <a:avLst/>
          </a:prstGeom>
          <a:noFill/>
        </p:spPr>
      </p:pic>
      <p:pic>
        <p:nvPicPr>
          <p:cNvPr id="16390" name="Picture 6" descr="Image result for 2000 rupees no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438400"/>
            <a:ext cx="1304082" cy="523876"/>
          </a:xfrm>
          <a:prstGeom prst="rect">
            <a:avLst/>
          </a:prstGeom>
          <a:noFill/>
        </p:spPr>
      </p:pic>
      <p:pic>
        <p:nvPicPr>
          <p:cNvPr id="13" name="Picture 6" descr="Image result for 2000 rupees no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1304082" cy="523876"/>
          </a:xfrm>
          <a:prstGeom prst="rect">
            <a:avLst/>
          </a:prstGeom>
          <a:noFill/>
        </p:spPr>
      </p:pic>
      <p:pic>
        <p:nvPicPr>
          <p:cNvPr id="14" name="Picture 6" descr="Image result for 2000 rupees no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38400"/>
            <a:ext cx="1304082" cy="523876"/>
          </a:xfrm>
          <a:prstGeom prst="rect">
            <a:avLst/>
          </a:prstGeom>
          <a:noFill/>
        </p:spPr>
      </p:pic>
      <p:pic>
        <p:nvPicPr>
          <p:cNvPr id="15" name="Picture 6" descr="Image result for 2000 rupees no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29000"/>
            <a:ext cx="1304082" cy="523876"/>
          </a:xfrm>
          <a:prstGeom prst="rect">
            <a:avLst/>
          </a:prstGeom>
          <a:noFill/>
        </p:spPr>
      </p:pic>
      <p:pic>
        <p:nvPicPr>
          <p:cNvPr id="16" name="Picture 6" descr="Image result for 2000 rupees not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267200"/>
            <a:ext cx="1304082" cy="5238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5410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MAKE COPIES OF DOCUMENTS,VIDEOS,MUSIC AND SEND THEM TO EVERYONE, CAN WE DO THE SAME WITH MONEY?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12854"/>
          <a:stretch>
            <a:fillRect/>
          </a:stretch>
        </p:blipFill>
        <p:spPr bwMode="auto">
          <a:xfrm>
            <a:off x="609600" y="533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Money Transactions require and intermediary which costs time and money.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A bank Transaction is nothing but and entry in the ledger.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7685" r="11875" b="13426"/>
          <a:stretch>
            <a:fillRect/>
          </a:stretch>
        </p:blipFill>
        <p:spPr bwMode="auto">
          <a:xfrm>
            <a:off x="685800" y="5334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33800" y="10007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OWNS THE PIECE OF LAND?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2286000"/>
          <a:ext cx="6019800" cy="2672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4953000"/>
              </a:tblGrid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Manoj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Pande</a:t>
                      </a:r>
                      <a:r>
                        <a:rPr lang="en-US" baseline="0" dirty="0" smtClean="0"/>
                        <a:t> S/O </a:t>
                      </a:r>
                      <a:r>
                        <a:rPr lang="en-US" baseline="0" dirty="0" err="1" smtClean="0"/>
                        <a:t>Lalit</a:t>
                      </a:r>
                      <a:r>
                        <a:rPr lang="en-US" baseline="0" dirty="0" smtClean="0"/>
                        <a:t> Mohan </a:t>
                      </a:r>
                      <a:r>
                        <a:rPr lang="en-US" baseline="0" dirty="0" err="1" smtClean="0"/>
                        <a:t>Pande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------------------</a:t>
                      </a:r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Harpreet</a:t>
                      </a:r>
                      <a:r>
                        <a:rPr lang="en-US" dirty="0" smtClean="0"/>
                        <a:t> Singh S/O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Gurpreet</a:t>
                      </a:r>
                      <a:r>
                        <a:rPr lang="en-US" baseline="0" dirty="0" smtClean="0"/>
                        <a:t> Singh</a:t>
                      </a:r>
                      <a:endParaRPr lang="en-US" dirty="0"/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------------------</a:t>
                      </a:r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------------------</a:t>
                      </a:r>
                    </a:p>
                  </a:txBody>
                  <a:tcPr/>
                </a:tc>
              </a:tr>
              <a:tr h="381726">
                <a:tc>
                  <a:txBody>
                    <a:bodyPr/>
                    <a:lstStyle/>
                    <a:p>
                      <a:r>
                        <a:rPr lang="en-US" dirty="0" smtClean="0"/>
                        <a:t>1850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 </a:t>
                      </a:r>
                      <a:r>
                        <a:rPr lang="en-US" baseline="0" dirty="0" smtClean="0"/>
                        <a:t>Singh S/O </a:t>
                      </a:r>
                      <a:r>
                        <a:rPr lang="en-US" baseline="0" dirty="0" err="1" smtClean="0"/>
                        <a:t>Bahadur</a:t>
                      </a:r>
                      <a:r>
                        <a:rPr lang="en-US" baseline="0" dirty="0" smtClean="0"/>
                        <a:t> Singh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5410200"/>
            <a:ext cx="3810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How can Trust be lost?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10200"/>
            <a:ext cx="3733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 NOTARY, A TIME STAMP</a:t>
            </a:r>
            <a:endParaRPr lang="en-US" sz="2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7500" t="36574" r="38750" b="36759"/>
          <a:stretch>
            <a:fillRect/>
          </a:stretch>
        </p:blipFill>
        <p:spPr bwMode="auto">
          <a:xfrm>
            <a:off x="158750" y="2438400"/>
            <a:ext cx="2051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3962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Land Records/ </a:t>
            </a:r>
            <a:r>
              <a:rPr lang="en-US" b="1" dirty="0" err="1" smtClean="0"/>
              <a:t>Khatauni</a:t>
            </a:r>
            <a:r>
              <a:rPr lang="en-US" b="1" dirty="0" smtClean="0"/>
              <a:t> Register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calendar"/>
          <p:cNvPicPr>
            <a:picLocks noChangeAspect="1" noChangeArrowheads="1"/>
          </p:cNvPicPr>
          <p:nvPr/>
        </p:nvPicPr>
        <p:blipFill>
          <a:blip r:embed="rId2"/>
          <a:srcRect l="25036" r="26031"/>
          <a:stretch>
            <a:fillRect/>
          </a:stretch>
        </p:blipFill>
        <p:spPr bwMode="auto">
          <a:xfrm>
            <a:off x="838200" y="838200"/>
            <a:ext cx="1562822" cy="167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1600200"/>
            <a:ext cx="914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1991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14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 Group of Researchers intended to TIME STAMP Documents so that it becomes impossible to back date them almost like a NOTARY</a:t>
            </a:r>
            <a:endParaRPr lang="en-US" sz="2400" b="1" dirty="0"/>
          </a:p>
        </p:txBody>
      </p:sp>
      <p:pic>
        <p:nvPicPr>
          <p:cNvPr id="6" name="Picture 2" descr="Image result for calendar"/>
          <p:cNvPicPr>
            <a:picLocks noChangeAspect="1" noChangeArrowheads="1"/>
          </p:cNvPicPr>
          <p:nvPr/>
        </p:nvPicPr>
        <p:blipFill>
          <a:blip r:embed="rId2"/>
          <a:srcRect l="25036" r="26031"/>
          <a:stretch>
            <a:fillRect/>
          </a:stretch>
        </p:blipFill>
        <p:spPr bwMode="auto">
          <a:xfrm>
            <a:off x="762000" y="3733800"/>
            <a:ext cx="1562822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495800"/>
            <a:ext cx="914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2009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Santoshi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Nakamoto</a:t>
            </a:r>
            <a:r>
              <a:rPr lang="en-US" sz="2800" b="1" dirty="0" smtClean="0"/>
              <a:t> Made </a:t>
            </a:r>
            <a:r>
              <a:rPr lang="en-US" sz="2800" b="1" dirty="0" err="1" smtClean="0"/>
              <a:t>Bitcoin</a:t>
            </a:r>
            <a:endParaRPr lang="en-US" sz="2800" b="1" dirty="0"/>
          </a:p>
        </p:txBody>
      </p:sp>
      <p:sp>
        <p:nvSpPr>
          <p:cNvPr id="18436" name="AutoShape 4" descr="Image result for Bitcoin"/>
          <p:cNvSpPr>
            <a:spLocks noChangeAspect="1" noChangeArrowheads="1"/>
          </p:cNvSpPr>
          <p:nvPr/>
        </p:nvSpPr>
        <p:spPr bwMode="auto">
          <a:xfrm>
            <a:off x="155575" y="-1684338"/>
            <a:ext cx="52768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Image result for Bitcoin"/>
          <p:cNvSpPr>
            <a:spLocks noChangeAspect="1" noChangeArrowheads="1"/>
          </p:cNvSpPr>
          <p:nvPr/>
        </p:nvSpPr>
        <p:spPr bwMode="auto">
          <a:xfrm>
            <a:off x="155575" y="-1684338"/>
            <a:ext cx="52768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Image result for Bitco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38600"/>
            <a:ext cx="2590800" cy="1725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r="16129" b="3823"/>
          <a:stretch>
            <a:fillRect/>
          </a:stretch>
        </p:blipFill>
        <p:spPr bwMode="auto">
          <a:xfrm>
            <a:off x="3505200" y="1600200"/>
            <a:ext cx="2590800" cy="16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1400" y="3276600"/>
            <a:ext cx="302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l="5819" b="17241"/>
          <a:stretch>
            <a:fillRect/>
          </a:stretch>
        </p:blipFill>
        <p:spPr bwMode="auto">
          <a:xfrm>
            <a:off x="304800" y="3331701"/>
            <a:ext cx="2971800" cy="146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 l="5625" r="14375" b="22222"/>
          <a:stretch>
            <a:fillRect/>
          </a:stretch>
        </p:blipFill>
        <p:spPr bwMode="auto">
          <a:xfrm>
            <a:off x="3233057" y="5029200"/>
            <a:ext cx="27867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169" r="10000" b="17108"/>
          <a:stretch>
            <a:fillRect/>
          </a:stretch>
        </p:blipFill>
        <p:spPr bwMode="auto">
          <a:xfrm>
            <a:off x="609600" y="2133600"/>
            <a:ext cx="76075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250" r="11250" b="26759"/>
          <a:stretch>
            <a:fillRect/>
          </a:stretch>
        </p:blipFill>
        <p:spPr bwMode="auto">
          <a:xfrm>
            <a:off x="304800" y="228600"/>
            <a:ext cx="3048000" cy="162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4724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HOW DOES A BLOCKCHAIN WORK?</a:t>
            </a:r>
            <a:endParaRPr lang="en-US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0625" t="14352" b="16759"/>
          <a:stretch>
            <a:fillRect/>
          </a:stretch>
        </p:blipFill>
        <p:spPr bwMode="auto">
          <a:xfrm>
            <a:off x="457200" y="2286000"/>
            <a:ext cx="8001000" cy="346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5867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But Modern Computers with immense computing powers can make changes in the whole chain!!!!!! 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304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MANOJ</cp:lastModifiedBy>
  <cp:revision>12</cp:revision>
  <dcterms:created xsi:type="dcterms:W3CDTF">2006-08-16T00:00:00Z</dcterms:created>
  <dcterms:modified xsi:type="dcterms:W3CDTF">2023-08-23T15:39:13Z</dcterms:modified>
</cp:coreProperties>
</file>